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Конкурс Калейдоскоп\на конкурс Казанкина\слайды в тесноте да не в обид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Конкурс Калейдоскоп\на конкурс Казанкина\слайды в тесноте да не в обиде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466725"/>
            <a:ext cx="4762500" cy="59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на\Desktop\Конкурс Калейдоскоп\на конкурс Казанкина\слайды в тесноте да не в обиде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333375"/>
            <a:ext cx="476250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на\Desktop\Конкурс Калейдоскоп\на конкурс Казанкина\слайды в тесноте да не в обиде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533400"/>
            <a:ext cx="47625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Конкурс Калейдоскоп\на конкурс Казанкина\слайды в тесноте да не в обиде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571500"/>
            <a:ext cx="476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рина\Desktop\Конкурс Калейдоскоп\на конкурс Казанкина\слайды в тесноте да не в обиде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590550"/>
            <a:ext cx="4762500" cy="567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рина\Desktop\Конкурс Калейдоскоп\на конкурс Казанкина\слайды в тесноте да не в обиде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544616" cy="6501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Конкурс Калейдоскоп\на конкурс Казанкина\слайды в тесноте да не в обид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96744" cy="6596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Конкурс Калейдоскоп\на конкурс Казанкина\слайды в тесноте да не в обид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117554" cy="6386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C:\Users\Ирина\Desktop\Конкурс Калейдоскоп\на конкурс Казанкина\слайды в тесноте да не в обид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260648"/>
            <a:ext cx="5359717" cy="6142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Конкурс Калейдоскоп\на конкурс Казанкина\слайды в тесноте да не в обиде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333375"/>
            <a:ext cx="476250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Конкурс Калейдоскоп\на конкурс Казанкина\слайды в тесноте да не в обиде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528638"/>
            <a:ext cx="4762500" cy="580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Конкурс Калейдоскоп\на конкурс Казанкина\слайды в тесноте да не в обиде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5388"/>
            <a:ext cx="5256584" cy="608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Конкурс Калейдоскоп\на конкурс Казанкина\слайды в тесноте да не в обиде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314325"/>
            <a:ext cx="4762500" cy="622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Конкурс Калейдоскоп\на конкурс Казанкина\слайды в тесноте да не в обиде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333375"/>
            <a:ext cx="476250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Рыбакова</dc:creator>
  <cp:lastModifiedBy>Ирина</cp:lastModifiedBy>
  <cp:revision>3</cp:revision>
  <dcterms:created xsi:type="dcterms:W3CDTF">2018-12-04T07:22:26Z</dcterms:created>
  <dcterms:modified xsi:type="dcterms:W3CDTF">2018-12-04T07:32:47Z</dcterms:modified>
</cp:coreProperties>
</file>