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57" r:id="rId7"/>
    <p:sldId id="260" r:id="rId8"/>
    <p:sldId id="261" r:id="rId9"/>
    <p:sldId id="263" r:id="rId10"/>
    <p:sldId id="264" r:id="rId11"/>
    <p:sldId id="262" r:id="rId12"/>
    <p:sldId id="265" r:id="rId13"/>
    <p:sldId id="267" r:id="rId14"/>
    <p:sldId id="266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E8CE-ABFC-4CEE-BE62-9CA7B7EB923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12C6-E4DF-4F0E-B3EB-C2F2E5000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2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0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6ABC-933E-47A1-8D8F-E713B514A5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CCBF-6558-42AB-8FB0-2C3EDC3577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105" y="2563317"/>
            <a:ext cx="9283908" cy="244339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«Театрализованная деятельность, как средство воспитания нравственно-патриотических чувств.»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01784"/>
            <a:ext cx="9144000" cy="35601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Музыкальный руководитель 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Т.И.Яковенко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294" y="214009"/>
            <a:ext cx="11128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Приобщение к народным праздникам и традициям – важная особенность патриотического воспитания детей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itifox.ru/wp-content/uploads/2018/02/maslenica_kartinka_s_chuchelom_zi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46" y="1401762"/>
            <a:ext cx="7677150" cy="533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3157" y="408562"/>
            <a:ext cx="8754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воспитанию патриотизма у детей используем произведения устного народного творчества, так как оно является богатейшим источником познавательного и нравственного развития.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.ytimg.com/vi/5KCuAJb-iwE/maxresdefaul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/>
          <a:stretch/>
        </p:blipFill>
        <p:spPr bwMode="auto">
          <a:xfrm>
            <a:off x="1319778" y="2264229"/>
            <a:ext cx="9108273" cy="43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678" y="291831"/>
            <a:ext cx="1089497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городских мероприятиях и конкурсах. «Россия-Родина моя!»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mages.myshared.ru/6/625703/slide_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9" r="7395" b="10731"/>
          <a:stretch/>
        </p:blipFill>
        <p:spPr bwMode="auto">
          <a:xfrm>
            <a:off x="1287989" y="1422400"/>
            <a:ext cx="8567211" cy="49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707" y="259307"/>
            <a:ext cx="9559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формированию чувства любви к родному краю, стране более эффективна, если установлена тесная связь с родителями детей</a:t>
            </a:r>
          </a:p>
        </p:txBody>
      </p:sp>
      <p:pic>
        <p:nvPicPr>
          <p:cNvPr id="10242" name="Picture 2" descr="https://fs01.urokinachalki.ru/e/00091c-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07" y="1449160"/>
            <a:ext cx="9619749" cy="54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3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213" y="194553"/>
            <a:ext cx="10155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играх драматизациях на фольклорной основе дети узнают об обычаях русского народа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-fotki.yandex.ru/get/4403/g-pestowa.14/0_7382c_1fe14830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57" y="1289439"/>
            <a:ext cx="3586332" cy="2531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http://prourinu.ru/wp-content/uploads/2017/09/narodnie-skaz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2" y="1289439"/>
            <a:ext cx="4281826" cy="3284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0" name="Picture 6" descr="https://image.jimcdn.com/app/cms/image/transf/dimension=420x1024:format=jpg/path/sf278732f8691ebec/image/ia511aebacdfe7607/version/1339272031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41" y="1628121"/>
            <a:ext cx="4000500" cy="466725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5098" y="1284050"/>
            <a:ext cx="12996153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Сказка учит добро понимать,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О поступках людей рассуждать,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Коль плохой, то его осудить,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Ну а слабый – его защитить!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Дети учатся думать, мечтать, 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На вопросы ответ получать.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Каждый раз что-нибудь узнают,                                                                               Родину свою познают!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2221" y="194553"/>
            <a:ext cx="998057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сказке народ сохранил своё страдание, свой юмор и свою мудрость И.А. Ильин.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9932" y="499560"/>
            <a:ext cx="4770146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Народные сказки внушают уверенность в торжестве правды, победе добра над злом. Народные сказки – уникальный материал, позволяющий педагогу раскрыть детям такие морально-нравственные истины, как: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crosti.ru/patterns/00/02/50/1c4395bf35/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7" y="776065"/>
            <a:ext cx="3054553" cy="249546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307" y="136478"/>
            <a:ext cx="6972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обро побеждает зло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freelance.ru/img/portfolio/pics/00/2D/2E/2960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50" y="677499"/>
            <a:ext cx="3353004" cy="244393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05638" y="185485"/>
            <a:ext cx="1819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чат дружить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s://im0-tub-ru.yandex.net/i?id=b8a891091eec8a5566ed29315f9cfe8d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00" y="3720197"/>
            <a:ext cx="2235467" cy="26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49171" y="3047164"/>
            <a:ext cx="3029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чат трудолюбию и взаимопомощи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6" name="Picture 8" descr="http://kinderbox.ru/wp-content/uploads/2017/03/Sestritsa-Alyonushka-i-bratets-Ivanushka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7" y="3511004"/>
            <a:ext cx="3443659" cy="257899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2.thingpic.com/images/xe/CCB27KQ2TbQuG9zS6z6ZxQep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79" y="3440224"/>
            <a:ext cx="3829172" cy="287188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1254" y="6408722"/>
            <a:ext cx="9553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важение к родителям, любовь друг к другу, ответственность за меньши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0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reskazok.ru/images/personaji/tsarevna-lyagush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1" y="328439"/>
            <a:ext cx="3930042" cy="317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 flipH="1">
            <a:off x="175097" y="3501552"/>
            <a:ext cx="4221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чат переживать за героев на которых выпали испытания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ds04.infourok.ru/uploads/ex/1332/0003f749-8f93ca34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16386" r="14550" b="6009"/>
          <a:stretch/>
        </p:blipFill>
        <p:spPr bwMode="auto">
          <a:xfrm>
            <a:off x="3599233" y="2821021"/>
            <a:ext cx="453309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143982" y="6478621"/>
            <a:ext cx="5758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омогают понять хитрость и обман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://fb.ru/misc/i/gallery/25315/1190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118" y="499065"/>
            <a:ext cx="3348192" cy="389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 rot="10800000" flipV="1">
            <a:off x="8248118" y="4610911"/>
            <a:ext cx="3943882" cy="40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ысмеивают жадность и зло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video.ru/images/posters/0024/6789/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13" y="1391055"/>
            <a:ext cx="9361954" cy="52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3614" y="466927"/>
            <a:ext cx="9361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ызывают интерес к жизни русских героев.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115" y="466928"/>
            <a:ext cx="1068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опулярные сказки для формирования женских черт характера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s://otvet.imgsmail.ru/download/4faf9d8088d82fc237c1470447b2a676_i-15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7" y="1568451"/>
            <a:ext cx="3311285" cy="4515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6" name="Picture 6" descr="https://im0-tub-ru.yandex.net/i?id=17d4edf98f3fa0239a135c1590460132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202"/>
            <a:ext cx="4551217" cy="3023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8" name="Picture 8" descr="https://im0-tub-ru.yandex.net/i?id=c7e94c61f6b73dfd3b4604c4fb69a332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72" y="1795901"/>
            <a:ext cx="4060487" cy="4060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75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22353" y="2003373"/>
            <a:ext cx="2340468" cy="22767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89351" y="3143248"/>
            <a:ext cx="5535277" cy="35004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РФ» от 29.12.12 года № 273 (статья 87)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 Президента РФ от 1.062012 г. N 761 "О Национальной стратегии действий в интересах” детей на 2012 - 2017 годы»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5 октября 2010 г. № 795 “О государственной программе "Патриотическое воспитание граждан Российской Федерации на 2011 - 2015 годы»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99049" y="273050"/>
            <a:ext cx="6848111" cy="31559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национальные ценности и основные принципы организации духовно-нравственного развития и воспитания  в контексте Концепции раскрывают содержание Национального воспитательного идеала и выступают в качестве ориентиров воспитательной работы.</a:t>
            </a:r>
          </a:p>
        </p:txBody>
      </p:sp>
      <p:pic>
        <p:nvPicPr>
          <p:cNvPr id="1026" name="Picture 2" descr="http://planetadetstva.net/wp-content/uploads/2014/05/osobennosti-patrioticheskogo-vospitaniya-sovremennyx-doshkol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81479"/>
            <a:ext cx="3904589" cy="25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ro64.ru/data/uploads/up/u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60" y="3302804"/>
            <a:ext cx="5715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831" y="408563"/>
            <a:ext cx="11614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улярные сказки для формирования мужских черт характера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puzzleit.ru/files/puzzles/20/20119/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6" y="1724861"/>
            <a:ext cx="5525377" cy="3821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fb.ru/misc/i/gallery/44969/1464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17" y="1724861"/>
            <a:ext cx="5090809" cy="4118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58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836" y="545911"/>
            <a:ext cx="6619165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же сказка так эффективна при работе с детьми, особенно в дошкольном возрасте?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323833" y="1296537"/>
            <a:ext cx="3439236" cy="16923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 rot="10800000" flipV="1">
            <a:off x="504966" y="2973430"/>
            <a:ext cx="3869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Во-первых, в дошкольном возрасте восприятие сказки становится специфической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ребёнка, обладающей притягательной силой и позволяет ему свободно мечтать и фантазировать</a:t>
            </a:r>
            <a:r>
              <a:rPr lang="ru-RU" dirty="0"/>
              <a:t>.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905767" y="1296537"/>
            <a:ext cx="2852382" cy="158314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10800000" flipV="1">
            <a:off x="7416991" y="3021728"/>
            <a:ext cx="3693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Во-вторых, у маленького ребёнка сильно развит механизм идентификации, т.е. процесс эмоционального включения, объединения себя с другим человеком, персонажем и присвоения его норм, ценностей, образцов.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060812"/>
            <a:ext cx="12192000" cy="259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«Красота родного края,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открывающаяся благодаря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сказке, фантазии, творчеству-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источник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к Родине. Понимание и чувство величия, могущества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Родины приходит к человеку постепенно и имеет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своими истоками красоту.»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"/>
              </a:spcBef>
              <a:spcAft>
                <a:spcPts val="5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258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21509" y="2792849"/>
            <a:ext cx="5535277" cy="35004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99049" y="273050"/>
            <a:ext cx="6848111" cy="3155950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3397" y="884420"/>
            <a:ext cx="7345180" cy="9666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 патриотизм – это чувство любви к Родине. </a:t>
            </a:r>
          </a:p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846164" y="1963711"/>
            <a:ext cx="704538" cy="82913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08675" y="2857496"/>
            <a:ext cx="4080472" cy="9591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“Родина”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90827" y="3816690"/>
            <a:ext cx="3036596" cy="10251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" y="4841824"/>
            <a:ext cx="2169482" cy="14514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ерритория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642610" y="3816690"/>
            <a:ext cx="944380" cy="12200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593299" y="5036695"/>
            <a:ext cx="1978701" cy="14090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989765" y="3876650"/>
            <a:ext cx="0" cy="10251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989514" y="4901783"/>
            <a:ext cx="1905961" cy="1543987"/>
          </a:xfrm>
          <a:prstGeom prst="ellipse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165298" y="3816690"/>
            <a:ext cx="1094282" cy="12200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227470" y="5036695"/>
            <a:ext cx="2419718" cy="1439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312989" y="5231567"/>
            <a:ext cx="2334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089147" y="3816690"/>
            <a:ext cx="2538879" cy="12200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732707" y="5036695"/>
            <a:ext cx="2299611" cy="1439056"/>
          </a:xfrm>
          <a:prstGeom prst="ellipse">
            <a:avLst/>
          </a:prstGeom>
          <a:solidFill>
            <a:srgbClr val="63A1A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 быта.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7698" y="194873"/>
            <a:ext cx="4961743" cy="80946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9016" y="1229193"/>
            <a:ext cx="4122295" cy="97436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ребенка любви и привязанности к своей семье, дому, детскому саду, улице, городу;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6977" y="2570814"/>
            <a:ext cx="3762531" cy="9743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знаний о правах и обязанностях человека и гражданина;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6431" y="4144782"/>
            <a:ext cx="3762531" cy="9743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городах и регионах России;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5810" y="1199214"/>
            <a:ext cx="4129789" cy="9743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русским традициям и промыслам;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85220" y="2589555"/>
            <a:ext cx="3762531" cy="9743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государственной символикой России;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53069" y="4152278"/>
            <a:ext cx="3762531" cy="97436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98033" y="5535123"/>
            <a:ext cx="5636302" cy="9743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другим народам и их культуре.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0426" y="4152278"/>
            <a:ext cx="407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ответственности и гордости за достижения нашей страны;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0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817" y="236457"/>
            <a:ext cx="5266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подрастающего поколения – одна из самых актуальных задач нашего времени. Выполнение программы по патриотическому воспитанию требует реализации путем нового подхода к обучению и воспитанию детей, организации всего образовательного процесса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89485" y="5065485"/>
            <a:ext cx="51328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- это средство эмоционально - эстетического воспитания, формирует опыт социальных навыков, имеет духовно-нравственную направленность  детей в детском саду</a:t>
            </a:r>
          </a:p>
        </p:txBody>
      </p:sp>
      <p:pic>
        <p:nvPicPr>
          <p:cNvPr id="2050" name="Picture 2" descr="http://skyclipart.ru/uploads/posts/2013-11/1384756614_2013-10-18_11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18" y="236457"/>
            <a:ext cx="3228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l8.edumsko.ru/uploads/3000/3047/section/196260/63014/patriot.jpg?15085998258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17" y="2869616"/>
            <a:ext cx="3632654" cy="36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59" y="404734"/>
            <a:ext cx="10028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юбовь к Родине начинается с малого – с любви к матери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cdn.fishki.net/upload/post/201511/24/1749407/69754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9" y="1199923"/>
            <a:ext cx="9753600" cy="530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64695"/>
            <a:ext cx="11092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Особое значение в рамках нравственно-патриотического воспитания имеет тема 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«Защитников Отечества»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co11tula.ru/wp-content/uploads/Cb4WJTWW0AA3ovO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32" y="1404549"/>
            <a:ext cx="7271267" cy="545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419" y="482556"/>
            <a:ext cx="10762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решении задач по теме 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«Мой город и область, в которой я живу»</a:t>
            </a:r>
          </a:p>
          <a:p>
            <a:pPr indent="228600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 историей казачества. Осень на Дону»</a:t>
            </a:r>
          </a:p>
          <a:p>
            <a:pPr indent="228600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fs.nashaucheba.ru/tw_files2/urls_3/1413/d-1412576/1412576_html_135932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32" y="1323748"/>
            <a:ext cx="762000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804" y="224852"/>
            <a:ext cx="11617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направлено на формирование и развитие личности, обладающей качествами гражданина – патриота, готовым встать на защиту Родины.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vkusnyasha.ru/uploads/posts/2017-05/1493730735_9m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"/>
          <a:stretch/>
        </p:blipFill>
        <p:spPr bwMode="auto">
          <a:xfrm>
            <a:off x="2067694" y="1425182"/>
            <a:ext cx="7540763" cy="5019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485</Words>
  <Application>Microsoft Office PowerPoint</Application>
  <PresentationFormat>Широкоэкранный</PresentationFormat>
  <Paragraphs>65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2_Тема Office</vt:lpstr>
      <vt:lpstr>«Театрализованная деятельность, как средство воспитания нравственно-патриотических чувств.»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«Театрализованная деятельность, как средство воспитания нравственно-патриотических чувств.»</dc:title>
  <dc:creator>001</dc:creator>
  <cp:lastModifiedBy>001</cp:lastModifiedBy>
  <cp:revision>48</cp:revision>
  <dcterms:created xsi:type="dcterms:W3CDTF">2018-02-16T17:30:45Z</dcterms:created>
  <dcterms:modified xsi:type="dcterms:W3CDTF">2018-04-28T20:20:33Z</dcterms:modified>
</cp:coreProperties>
</file>