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3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5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3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7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0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8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5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6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6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8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1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0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1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1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4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026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7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2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5EFCA-F1BC-4441-B495-7BE63911B9FC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26FC-868F-44AE-A127-C3E34421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0CC6-15D7-4EB4-A9F8-39F14A0D0E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9B6BC-A02F-4613-B96E-819CE827F2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8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23" y="873177"/>
            <a:ext cx="6225915" cy="46694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7055" y="1559159"/>
            <a:ext cx="2668249" cy="1758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КУДА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ПОШЛА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МАТРЁШКА?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823" y="5349875"/>
            <a:ext cx="8949127" cy="1290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Музыкально-дидактическая игра на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звуковысотного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голоса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для младших дошкольников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Подготовила: Музыкальный руководитель 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Т.И.Яковенко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0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>
          <a:xfrm>
            <a:off x="2209800" y="548681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latin typeface="Monotype Corsiva" pitchFamily="66" charset="0"/>
              </a:rPr>
              <a:t>Задание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95600" y="1484784"/>
            <a:ext cx="7560840" cy="1584176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Большая матрёшка         спускается по лестнице вниз ↓. Маленькая матрёшка            поднимается по лестнице вверх  ↑.</a:t>
            </a:r>
            <a:endParaRPr lang="en-US" sz="4000" dirty="0">
              <a:solidFill>
                <a:schemeClr val="tx1"/>
              </a:solidFill>
              <a:latin typeface="Monotype Corsiva" pitchFamily="66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Послушай мелодию. Куда она двигается вверх или вниз</a:t>
            </a: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Monotype Corsiva" pitchFamily="66" charset="0"/>
              </a:rPr>
              <a:t>Нажми на  правильную картинку.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Documents and Settings\Admin\Рабочий стол\куда пошла матрёшка\matryoshka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1243366"/>
            <a:ext cx="1041995" cy="10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Admin\Рабочий стол\куда пошла матрёшка\matryoshka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677168"/>
            <a:ext cx="784918" cy="7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5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809 -4.07407E-6 L -0.0809 0.05371 L -0.16163 0.05371 L -0.16163 0.10764 L -0.24236 0.10764 L -0.24236 0.16181 L -0.32274 0.16181 L -0.32274 0.21574 L -0.40347 0.21574 L -0.40347 0.26991 L -0.4842 0.26991 L -0.4842 0.32362 L -0.56458 0.32362 L -0.56458 0.37801 " pathEditMode="relative" rAng="0" ptsTypes="FFFFFFFFFFFFFFF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935" y="2825646"/>
            <a:ext cx="11206263" cy="4032354"/>
          </a:xfrm>
          <a:prstGeom prst="rect">
            <a:avLst/>
          </a:prstGeom>
        </p:spPr>
      </p:pic>
      <p:pic>
        <p:nvPicPr>
          <p:cNvPr id="3" name="вни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70" y="564490"/>
            <a:ext cx="1408139" cy="2559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0" y="4388302"/>
            <a:ext cx="826021" cy="15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6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4.44444E-6 C -0.00378 0.00555 -0.00716 0.0118 -0.0112 0.0169 C -0.01263 0.01852 -0.01432 0.01967 -0.01602 0.01967 C -0.02878 0.01967 -0.04154 0.01782 -0.0543 0.0169 C -0.05755 0.01597 -0.06068 0.01527 -0.06393 0.01412 C -0.06602 0.01319 -0.0681 0.01111 -0.07031 0.01134 C -0.08789 0.01203 -0.10534 0.01504 -0.12292 0.0169 C -0.12721 0.05486 -0.1224 0.00879 -0.12617 0.09074 C -0.1263 0.09537 -0.12839 0.10555 -0.1293 0.11041 C -0.12878 0.12662 -0.12669 0.14282 -0.12773 0.15879 C -0.12786 0.16157 -0.13086 0.16157 -0.13255 0.16157 C -0.14479 0.16065 -0.1569 0.15671 -0.16914 0.15578 L -0.21224 0.15301 C -0.2293 0.15393 -0.24987 0.1375 -0.26328 0.15578 C -0.27396 0.17037 -0.26654 0.22685 -0.26654 0.22685 L -0.27617 0.22106 C -0.27773 0.22014 -0.2793 0.21875 -0.28086 0.21828 C -0.29479 0.21481 -0.28841 0.21666 -0.3 0.2125 C -0.31445 0.21365 -0.32878 0.21365 -0.3431 0.21551 C -0.34479 0.21574 -0.34635 0.21736 -0.34792 0.21828 C -0.35 0.21944 -0.35208 0.22083 -0.3543 0.22106 C -0.3655 0.22268 -0.37669 0.22291 -0.38776 0.22384 C -0.38893 0.23333 -0.3901 0.24282 -0.39102 0.25231 C -0.39154 0.25787 -0.39193 0.26365 -0.39258 0.26921 C -0.39297 0.27222 -0.39375 0.275 -0.39414 0.27777 C -0.39479 0.2824 -0.39531 0.28727 -0.39583 0.2919 C -0.40781 0.28495 -0.39297 0.29444 -0.40534 0.28356 C -0.4069 0.28217 -0.40859 0.28194 -0.41016 0.28055 C -0.41185 0.27916 -0.41302 0.27546 -0.41497 0.275 C -0.42331 0.27268 -0.4319 0.27315 -0.4405 0.27222 C -0.4681 0.27315 -0.49844 0.25416 -0.52344 0.275 C -0.53451 0.28426 -0.52279 0.31852 -0.52188 0.34027 C -0.52161 0.34421 -0.5181 0.35162 -0.52018 0.35162 C -0.52409 0.35162 -0.52604 0.34051 -0.52982 0.34027 L -0.5681 0.3375 C -0.56966 0.33634 -0.57122 0.33518 -0.57292 0.33449 C -0.57682 0.33287 -0.5901 0.32986 -0.59362 0.32893 C -0.60638 0.32986 -0.62018 0.32291 -0.6319 0.33171 C -0.63698 0.33541 -0.63516 0.36018 -0.63516 0.36018 C -0.63464 0.37338 -0.63359 0.38657 -0.63359 0.39977 C -0.63359 0.40555 -0.63229 0.41389 -0.63516 0.4169 C -0.63802 0.41967 -0.64154 0.41296 -0.64466 0.41111 L -0.64948 0.40833 C -0.65104 0.40648 -0.65247 0.40393 -0.6543 0.40254 C -0.66393 0.3949 -0.66341 0.39815 -0.67344 0.39421 C -0.67513 0.39352 -0.67656 0.39213 -0.67826 0.3912 L -0.76602 0.39421 C -0.76979 0.39444 -0.775 0.39143 -0.77708 0.39699 C -0.78034 0.40555 -0.778 0.41782 -0.77878 0.42824 C -0.77904 0.43194 -0.77969 0.43565 -0.78034 0.43958 C -0.78125 0.44514 -0.78346 0.45648 -0.78346 0.45648 C -0.78516 0.53032 -0.77188 0.52731 -0.78984 0.52731 L -0.78984 0.52731 " pathEditMode="relative" ptsTypes="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027" y="2722123"/>
            <a:ext cx="10972799" cy="4124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ADF"/>
              </a:clrFrom>
              <a:clrTo>
                <a:srgbClr val="EEEA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01" y="226977"/>
            <a:ext cx="2874525" cy="2874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ADF"/>
              </a:clrFrom>
              <a:clrTo>
                <a:srgbClr val="EEEA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7" y="4202350"/>
            <a:ext cx="1793133" cy="1793133"/>
          </a:xfrm>
          <a:prstGeom prst="rect">
            <a:avLst/>
          </a:prstGeom>
        </p:spPr>
      </p:pic>
      <p:pic>
        <p:nvPicPr>
          <p:cNvPr id="5" name="ввер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2.08333E-7 -3.7037E-6 C 0.00417 0.00371 0.00794 0.01088 0.01276 0.01134 C 0.03555 0.01366 0.05847 0.01019 0.08138 0.00857 C 0.09076 0.00787 0.09531 0.00579 0.10365 0.00278 C 0.10521 0.00093 0.10664 -0.00139 0.10847 -0.00278 C 0.11042 -0.0044 0.11446 -0.00185 0.11485 -0.00555 C 0.11706 -0.02963 0.11446 -0.04514 0.11159 -0.06528 C 0.11224 -0.07847 0.10638 -0.09977 0.11328 -0.10509 C 0.128 -0.11597 0.14518 -0.10463 0.16107 -0.10208 C 0.16302 -0.10185 0.16406 -0.09745 0.16589 -0.09653 C 0.16953 -0.09467 0.17331 -0.09467 0.17709 -0.09375 C 0.19141 -0.09467 0.20925 -0.07986 0.22018 -0.09653 C 0.22865 -0.10926 0.21862 -0.13611 0.21862 -0.15602 C 0.21862 -0.16551 0.21966 -0.16991 0.225 -0.17037 C 0.27279 -0.17291 0.32071 -0.17407 0.36862 -0.17592 C 0.36771 -0.18403 0.3668 -0.19352 0.36537 -0.20139 C 0.36446 -0.20717 0.36328 -0.21296 0.36224 -0.21852 L 0.36055 -0.22708 C 0.36328 -0.22801 0.36589 -0.22916 0.36862 -0.22986 C 0.37279 -0.23102 0.37709 -0.23125 0.38138 -0.23264 C 0.38568 -0.23426 0.38985 -0.23657 0.39414 -0.23842 C 0.39779 -0.24004 0.40156 -0.24028 0.40534 -0.2412 L 0.48503 -0.23842 C 0.50873 -0.23703 0.50339 -0.23889 0.51693 -0.23264 C 0.51328 -0.23703 0.51055 -0.23773 0.51055 -0.24699 C 0.51055 -0.26389 0.50899 -0.28194 0.51224 -0.29791 C 0.51328 -0.3037 0.51836 -0.30347 0.52175 -0.3037 L 0.56003 -0.30648 C 0.56433 -0.30833 0.56862 -0.30972 0.57279 -0.31227 C 0.57904 -0.31574 0.57787 -0.31551 0.58555 -0.31782 C 0.59623 -0.32106 0.60143 -0.32153 0.61276 -0.32361 C 0.62018 -0.32801 0.6194 -0.32893 0.63034 -0.32361 C 0.63216 -0.32268 0.63347 -0.31967 0.63503 -0.31782 C 0.63086 -0.34791 0.63659 -0.3125 0.63034 -0.33773 C 0.62891 -0.34328 0.62813 -0.34907 0.62709 -0.35486 L 0.62552 -0.36319 C 0.62604 -0.37176 0.62526 -0.38078 0.62709 -0.38889 C 0.62774 -0.39166 0.63021 -0.39143 0.6319 -0.39166 C 0.64037 -0.39328 0.64896 -0.39398 0.65742 -0.39444 C 0.67448 -0.39583 0.69141 -0.39629 0.70847 -0.39722 C 0.71328 -0.39629 0.71849 -0.39815 0.72279 -0.39444 C 0.725 -0.39282 0.72487 -0.3868 0.72604 -0.3831 C 0.72696 -0.38009 0.72813 -0.37754 0.7293 -0.37453 C 0.72904 -0.3706 0.72865 -0.34004 0.72604 -0.32916 C 0.72526 -0.32616 0.72396 -0.32361 0.72279 -0.3206 C 0.72175 -0.31134 0.72031 -0.30185 0.71966 -0.29236 C 0.71914 -0.28472 0.71914 -0.27708 0.7181 -0.26967 C 0.71797 -0.26875 0.71706 -0.26967 0.71641 -0.26967 L 0.71172 -0.27245 " pathEditMode="relative" ptsTypes="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4" y="2723238"/>
            <a:ext cx="10758792" cy="4036370"/>
          </a:xfrm>
          <a:prstGeom prst="rect">
            <a:avLst/>
          </a:prstGeom>
        </p:spPr>
      </p:pic>
      <p:pic>
        <p:nvPicPr>
          <p:cNvPr id="3" name="вверх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8" y="147634"/>
            <a:ext cx="1420238" cy="2673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45" y="3733800"/>
            <a:ext cx="1070600" cy="20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1000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3.7037E-6 C -0.00404 -0.03148 -0.00169 -0.01736 -0.00651 -0.04259 C -0.00703 -0.0456 -0.00716 -0.04861 -0.00807 -0.05116 L -0.0112 -0.05972 C -0.01511 -0.22569 0.00143 -0.06227 -0.14688 -0.13056 C -0.15768 -0.13565 -0.14649 -0.1706 -0.14844 -0.19028 C -0.14883 -0.19306 -0.15169 -0.19213 -0.15326 -0.19306 L -0.26341 -0.19028 C -0.26563 -0.19005 -0.26758 -0.18796 -0.26979 -0.18727 C -0.27344 -0.18611 -0.27722 -0.18542 -0.28099 -0.18449 C -0.28255 -0.18542 -0.28542 -0.18449 -0.28568 -0.18727 C -0.28737 -0.20162 -0.28464 -0.21296 -0.28099 -0.22431 C -0.27995 -0.22731 -0.27878 -0.22986 -0.27774 -0.23264 C -0.27826 -0.24213 -0.27474 -0.25625 -0.2793 -0.26111 C -0.28581 -0.26806 -0.29427 -0.25833 -0.30169 -0.25833 C -0.33789 -0.25833 -0.37409 -0.26019 -0.41016 -0.26111 C -0.40925 -0.27894 -0.40925 -0.28796 -0.40703 -0.3037 C -0.40664 -0.30648 -0.40599 -0.30926 -0.40547 -0.31227 C -0.41732 -0.39699 -0.40235 -0.30556 -0.53307 -0.32639 C -0.53633 -0.32685 -0.53255 -0.33796 -0.53151 -0.34329 C -0.52995 -0.35139 -0.52722 -0.35324 -0.52357 -0.35764 C -0.52409 -0.36713 -0.52031 -0.38171 -0.52513 -0.38588 C -0.53516 -0.39491 -0.54753 -0.3875 -0.5586 -0.38889 C -0.56289 -0.38935 -0.56719 -0.39074 -0.57136 -0.39167 C -0.57305 -0.39352 -0.57435 -0.39606 -0.57617 -0.39722 C -0.57878 -0.39907 -0.58151 -0.40023 -0.58412 -0.40023 C -0.60391 -0.40023 -0.62357 -0.39815 -0.64323 -0.39722 C -0.64805 -0.39815 -0.65456 -0.39352 -0.65755 -0.40023 C -0.66055 -0.40671 -0.65703 -0.41736 -0.65599 -0.42569 C -0.65547 -0.42986 -0.65391 -0.43333 -0.65274 -0.43704 C -0.65091 -0.44282 -0.64688 -0.45208 -0.64479 -0.45694 C -0.65417 -0.46782 -0.64636 -0.46065 -0.66393 -0.46528 C -0.67175 -0.46759 -0.66849 -0.46806 -0.67513 -0.47106 C -0.67774 -0.47222 -0.68047 -0.47338 -0.68307 -0.47384 C -0.69154 -0.47523 -0.70013 -0.47569 -0.7086 -0.47662 C -0.74987 -0.47245 -0.7306 -0.48935 -0.73737 -0.46528 C -0.73828 -0.46227 -0.73945 -0.45972 -0.7405 -0.45694 L -0.73893 -0.43704 L -0.73893 -0.43704 " pathEditMode="relative" ptsTypes="AAAAAAAAAAAAAAAAAAAAAAAAAAAAAAA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8" y="3190673"/>
            <a:ext cx="10836612" cy="3667328"/>
          </a:xfrm>
          <a:prstGeom prst="rect">
            <a:avLst/>
          </a:prstGeom>
        </p:spPr>
      </p:pic>
      <p:pic>
        <p:nvPicPr>
          <p:cNvPr id="3" name="вниз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56"/>
          <a:stretch/>
        </p:blipFill>
        <p:spPr>
          <a:xfrm>
            <a:off x="1099903" y="407751"/>
            <a:ext cx="1437081" cy="2813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56"/>
          <a:stretch/>
        </p:blipFill>
        <p:spPr>
          <a:xfrm>
            <a:off x="10171258" y="4260714"/>
            <a:ext cx="896365" cy="17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9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4.375E-6 3.7037E-6 C 0.00638 0.0037 0.0125 0.00833 0.01914 0.01134 C 0.02123 0.01227 0.02331 0.01366 0.02552 0.01412 C 0.03229 0.01551 0.03933 0.01597 0.04623 0.0169 C 0.04935 0.01782 0.05261 0.01829 0.05573 0.01968 C 0.05912 0.0213 0.06198 0.02477 0.06537 0.02546 L 0.07969 0.02824 C 0.0819 0.02917 0.08542 0.02731 0.08607 0.03102 C 0.08841 0.04375 0.08685 0.05764 0.08776 0.07083 C 0.08789 0.07384 0.08881 0.07639 0.08933 0.0794 C 0.09037 0.10116 0.08086 0.1375 0.09245 0.14444 C 0.12722 0.16551 0.16589 0.14468 0.20261 0.14745 C 0.20456 0.14745 0.20573 0.15116 0.20742 0.15301 C 0.20938 0.15856 0.21185 0.16319 0.21211 0.17014 C 0.21302 0.18704 0.2056 0.21227 0.21381 0.22106 C 0.22735 0.23588 0.24571 0.22315 0.26159 0.22407 C 0.26693 0.22593 0.27227 0.22801 0.27761 0.22963 C 0.28399 0.23148 0.29037 0.2331 0.29675 0.23542 L 0.31276 0.24097 C 0.31537 0.2419 0.3181 0.24236 0.32071 0.24375 L 0.33021 0.24954 C 0.3319 0.25046 0.33334 0.25185 0.33503 0.25231 L 0.34623 0.25509 C 0.35404 0.27616 0.35469 0.27384 0.34779 0.31759 C 0.34727 0.3213 0.34362 0.31574 0.34141 0.31481 C 0.33555 0.30069 0.33321 0.30046 0.33828 0.27778 C 0.33881 0.275 0.34141 0.27569 0.34297 0.275 C 0.34571 0.27384 0.34844 0.27338 0.35104 0.27222 C 0.3543 0.2706 0.36055 0.26643 0.36055 0.26643 C 0.36433 0.26736 0.36797 0.26852 0.37175 0.26944 C 0.37761 0.2706 0.38347 0.27083 0.38933 0.27222 C 0.39193 0.27268 0.39466 0.27384 0.39727 0.275 C 0.39896 0.27569 0.40039 0.27778 0.40209 0.27778 C 0.42123 0.27963 0.44037 0.27986 0.45951 0.28079 C 0.46003 0.28449 0.46094 0.28819 0.46107 0.29213 C 0.46667 0.40463 0.44545 0.34537 0.56159 0.34884 C 0.56328 0.35162 0.56537 0.3537 0.56641 0.35741 C 0.56758 0.36157 0.56706 0.3669 0.56797 0.37153 C 0.56875 0.37477 0.57019 0.37708 0.57123 0.38009 C 0.57175 0.38287 0.5724 0.38565 0.57279 0.38843 C 0.57344 0.39236 0.57383 0.39606 0.57435 0.39977 C 0.58698 0.47824 0.62631 0.40949 0.70052 0.41111 C 0.70157 0.41412 0.70287 0.41667 0.70365 0.41968 C 0.70638 0.43056 0.70729 0.43958 0.70847 0.45093 C 0.70899 0.45648 0.70938 0.46227 0.71003 0.46782 C 0.7125 0.4875 0.71159 0.46319 0.71159 0.49074 L 0.71159 0.49074 " pathEditMode="relative" ptsTypes="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027" y="2722123"/>
            <a:ext cx="10972799" cy="4124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ADF"/>
              </a:clrFrom>
              <a:clrTo>
                <a:srgbClr val="EEEA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01" y="226977"/>
            <a:ext cx="2874525" cy="2874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ADF"/>
              </a:clrFrom>
              <a:clrTo>
                <a:srgbClr val="EEEA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7" y="4202350"/>
            <a:ext cx="1793133" cy="1793133"/>
          </a:xfrm>
          <a:prstGeom prst="rect">
            <a:avLst/>
          </a:prstGeom>
        </p:spPr>
      </p:pic>
      <p:pic>
        <p:nvPicPr>
          <p:cNvPr id="5" name="ввер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2.08333E-7 -3.7037E-6 C 0.00417 0.00371 0.00794 0.01088 0.01276 0.01134 C 0.03555 0.01366 0.05847 0.01019 0.08138 0.00857 C 0.09076 0.00787 0.09531 0.00579 0.10365 0.00278 C 0.10521 0.00093 0.10664 -0.00139 0.10847 -0.00278 C 0.11042 -0.0044 0.11446 -0.00185 0.11485 -0.00555 C 0.11706 -0.02963 0.11446 -0.04514 0.11159 -0.06528 C 0.11224 -0.07847 0.10638 -0.09977 0.11328 -0.10509 C 0.128 -0.11597 0.14518 -0.10463 0.16107 -0.10208 C 0.16302 -0.10185 0.16406 -0.09745 0.16589 -0.09653 C 0.16953 -0.09467 0.17331 -0.09467 0.17709 -0.09375 C 0.19141 -0.09467 0.20925 -0.07986 0.22018 -0.09653 C 0.22865 -0.10926 0.21862 -0.13611 0.21862 -0.15602 C 0.21862 -0.16551 0.21966 -0.16991 0.225 -0.17037 C 0.27279 -0.17291 0.32071 -0.17407 0.36862 -0.17592 C 0.36771 -0.18403 0.3668 -0.19352 0.36537 -0.20139 C 0.36446 -0.20717 0.36328 -0.21296 0.36224 -0.21852 L 0.36055 -0.22708 C 0.36328 -0.22801 0.36589 -0.22916 0.36862 -0.22986 C 0.37279 -0.23102 0.37709 -0.23125 0.38138 -0.23264 C 0.38568 -0.23426 0.38985 -0.23657 0.39414 -0.23842 C 0.39779 -0.24004 0.40156 -0.24028 0.40534 -0.2412 L 0.48503 -0.23842 C 0.50873 -0.23703 0.50339 -0.23889 0.51693 -0.23264 C 0.51328 -0.23703 0.51055 -0.23773 0.51055 -0.24699 C 0.51055 -0.26389 0.50899 -0.28194 0.51224 -0.29791 C 0.51328 -0.3037 0.51836 -0.30347 0.52175 -0.3037 L 0.56003 -0.30648 C 0.56433 -0.30833 0.56862 -0.30972 0.57279 -0.31227 C 0.57904 -0.31574 0.57787 -0.31551 0.58555 -0.31782 C 0.59623 -0.32106 0.60143 -0.32153 0.61276 -0.32361 C 0.62018 -0.32801 0.6194 -0.32893 0.63034 -0.32361 C 0.63216 -0.32268 0.63347 -0.31967 0.63503 -0.31782 C 0.63086 -0.34791 0.63659 -0.3125 0.63034 -0.33773 C 0.62891 -0.34328 0.62813 -0.34907 0.62709 -0.35486 L 0.62552 -0.36319 C 0.62604 -0.37176 0.62526 -0.38078 0.62709 -0.38889 C 0.62774 -0.39166 0.63021 -0.39143 0.6319 -0.39166 C 0.64037 -0.39328 0.64896 -0.39398 0.65742 -0.39444 C 0.67448 -0.39583 0.69141 -0.39629 0.70847 -0.39722 C 0.71328 -0.39629 0.71849 -0.39815 0.72279 -0.39444 C 0.725 -0.39282 0.72487 -0.3868 0.72604 -0.3831 C 0.72696 -0.38009 0.72813 -0.37754 0.7293 -0.37453 C 0.72904 -0.3706 0.72865 -0.34004 0.72604 -0.32916 C 0.72526 -0.32616 0.72396 -0.32361 0.72279 -0.3206 C 0.72175 -0.31134 0.72031 -0.30185 0.71966 -0.29236 C 0.71914 -0.28472 0.71914 -0.27708 0.7181 -0.26967 C 0.71797 -0.26875 0.71706 -0.26967 0.71641 -0.26967 L 0.71172 -0.27245 " pathEditMode="relative" ptsTypes="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935" y="2825646"/>
            <a:ext cx="11206263" cy="4032354"/>
          </a:xfrm>
          <a:prstGeom prst="rect">
            <a:avLst/>
          </a:prstGeom>
        </p:spPr>
      </p:pic>
      <p:pic>
        <p:nvPicPr>
          <p:cNvPr id="3" name="вни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70" y="564490"/>
            <a:ext cx="1408139" cy="2559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0" y="4388302"/>
            <a:ext cx="826021" cy="15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4.44444E-6 C -0.00378 0.00555 -0.00716 0.0118 -0.0112 0.0169 C -0.01263 0.01852 -0.01432 0.01967 -0.01602 0.01967 C -0.02878 0.01967 -0.04154 0.01782 -0.0543 0.0169 C -0.05755 0.01597 -0.06068 0.01527 -0.06393 0.01412 C -0.06602 0.01319 -0.0681 0.01111 -0.07031 0.01134 C -0.08789 0.01203 -0.10534 0.01504 -0.12292 0.0169 C -0.12721 0.05486 -0.1224 0.00879 -0.12617 0.09074 C -0.1263 0.09537 -0.12839 0.10555 -0.1293 0.11041 C -0.12878 0.12662 -0.12669 0.14282 -0.12773 0.15879 C -0.12786 0.16157 -0.13086 0.16157 -0.13255 0.16157 C -0.14479 0.16065 -0.1569 0.15671 -0.16914 0.15578 L -0.21224 0.15301 C -0.2293 0.15393 -0.24987 0.1375 -0.26328 0.15578 C -0.27396 0.17037 -0.26654 0.22685 -0.26654 0.22685 L -0.27617 0.22106 C -0.27773 0.22014 -0.2793 0.21875 -0.28086 0.21828 C -0.29479 0.21481 -0.28841 0.21666 -0.3 0.2125 C -0.31445 0.21365 -0.32878 0.21365 -0.3431 0.21551 C -0.34479 0.21574 -0.34635 0.21736 -0.34792 0.21828 C -0.35 0.21944 -0.35208 0.22083 -0.3543 0.22106 C -0.3655 0.22268 -0.37669 0.22291 -0.38776 0.22384 C -0.38893 0.23333 -0.3901 0.24282 -0.39102 0.25231 C -0.39154 0.25787 -0.39193 0.26365 -0.39258 0.26921 C -0.39297 0.27222 -0.39375 0.275 -0.39414 0.27777 C -0.39479 0.2824 -0.39531 0.28727 -0.39583 0.2919 C -0.40781 0.28495 -0.39297 0.29444 -0.40534 0.28356 C -0.4069 0.28217 -0.40859 0.28194 -0.41016 0.28055 C -0.41185 0.27916 -0.41302 0.27546 -0.41497 0.275 C -0.42331 0.27268 -0.4319 0.27315 -0.4405 0.27222 C -0.4681 0.27315 -0.49844 0.25416 -0.52344 0.275 C -0.53451 0.28426 -0.52279 0.31852 -0.52188 0.34027 C -0.52161 0.34421 -0.5181 0.35162 -0.52018 0.35162 C -0.52409 0.35162 -0.52604 0.34051 -0.52982 0.34027 L -0.5681 0.3375 C -0.56966 0.33634 -0.57122 0.33518 -0.57292 0.33449 C -0.57682 0.33287 -0.5901 0.32986 -0.59362 0.32893 C -0.60638 0.32986 -0.62018 0.32291 -0.6319 0.33171 C -0.63698 0.33541 -0.63516 0.36018 -0.63516 0.36018 C -0.63464 0.37338 -0.63359 0.38657 -0.63359 0.39977 C -0.63359 0.40555 -0.63229 0.41389 -0.63516 0.4169 C -0.63802 0.41967 -0.64154 0.41296 -0.64466 0.41111 L -0.64948 0.40833 C -0.65104 0.40648 -0.65247 0.40393 -0.6543 0.40254 C -0.66393 0.3949 -0.66341 0.39815 -0.67344 0.39421 C -0.67513 0.39352 -0.67656 0.39213 -0.67826 0.3912 L -0.76602 0.39421 C -0.76979 0.39444 -0.775 0.39143 -0.77708 0.39699 C -0.78034 0.40555 -0.778 0.41782 -0.77878 0.42824 C -0.77904 0.43194 -0.77969 0.43565 -0.78034 0.43958 C -0.78125 0.44514 -0.78346 0.45648 -0.78346 0.45648 C -0.78516 0.53032 -0.77188 0.52731 -0.78984 0.52731 L -0.78984 0.52731 " pathEditMode="relative" ptsTypes="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7" y="0"/>
            <a:ext cx="11000463" cy="66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4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51</Words>
  <Application>Microsoft Office PowerPoint</Application>
  <PresentationFormat>Широкоэкранный</PresentationFormat>
  <Paragraphs>10</Paragraphs>
  <Slides>9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001</dc:creator>
  <cp:lastModifiedBy>001</cp:lastModifiedBy>
  <cp:revision>12</cp:revision>
  <dcterms:created xsi:type="dcterms:W3CDTF">2018-01-08T10:32:35Z</dcterms:created>
  <dcterms:modified xsi:type="dcterms:W3CDTF">2018-01-08T12:05:01Z</dcterms:modified>
</cp:coreProperties>
</file>