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8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7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7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1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3A43-4A1D-4436-B49F-635411142415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7595-BE58-422D-8D68-FE1ADAC56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4.mp3"/><Relationship Id="rId11" Type="http://schemas.openxmlformats.org/officeDocument/2006/relationships/image" Target="../media/image15.jpe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jpe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jpg"/><Relationship Id="rId5" Type="http://schemas.microsoft.com/office/2007/relationships/media" Target="../media/media2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0" y="535899"/>
            <a:ext cx="10013430" cy="563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52330" y="764719"/>
            <a:ext cx="13748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тембрового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бывают»</a:t>
            </a: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39546" r="22057" b="2269"/>
          <a:stretch/>
        </p:blipFill>
        <p:spPr>
          <a:xfrm>
            <a:off x="3369093" y="2338837"/>
            <a:ext cx="4705971" cy="389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683" y="5606321"/>
            <a:ext cx="8769246" cy="44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8684" y="5501390"/>
            <a:ext cx="8769246" cy="554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музыкальный руководитель: Т.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И.Яковенко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07" y="-278567"/>
            <a:ext cx="7479467" cy="7479467"/>
          </a:xfrm>
          <a:prstGeom prst="rect">
            <a:avLst/>
          </a:prstGeom>
        </p:spPr>
      </p:pic>
      <p:pic>
        <p:nvPicPr>
          <p:cNvPr id="3" name="Голоса птиц голу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4465" y="6077263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19" y="4048544"/>
            <a:ext cx="2419412" cy="2016177"/>
          </a:xfrm>
          <a:prstGeom prst="rect">
            <a:avLst/>
          </a:prstGeom>
        </p:spPr>
      </p:pic>
      <p:pic>
        <p:nvPicPr>
          <p:cNvPr id="5" name="голоса совы для игр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4140" y="6336779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3552" r="20541" b="22405"/>
          <a:stretch/>
        </p:blipFill>
        <p:spPr>
          <a:xfrm>
            <a:off x="3245682" y="2548327"/>
            <a:ext cx="1896434" cy="2778276"/>
          </a:xfrm>
          <a:prstGeom prst="rect">
            <a:avLst/>
          </a:prstGeom>
        </p:spPr>
      </p:pic>
      <p:pic>
        <p:nvPicPr>
          <p:cNvPr id="7" name="голоса птиц вороья для игры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41741" y="6248400"/>
            <a:ext cx="609600" cy="6096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58" y="3649560"/>
            <a:ext cx="2523343" cy="17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775" y="4706911"/>
            <a:ext cx="9158989" cy="2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 птицей прилетела к нам огромная сова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чирикала, не ела страшным эхом 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прогудела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ух-у-ух-у-ух-у-ух-у-ух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(бегут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кругу, показывая большие крылья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полностью вытянутые, двигаются верх и вниз)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15082" r="14544" b="21093"/>
          <a:stretch/>
        </p:blipFill>
        <p:spPr>
          <a:xfrm>
            <a:off x="9201463" y="1942359"/>
            <a:ext cx="3342806" cy="4377128"/>
          </a:xfrm>
          <a:prstGeom prst="rect">
            <a:avLst/>
          </a:prstGeom>
        </p:spPr>
      </p:pic>
      <p:pic>
        <p:nvPicPr>
          <p:cNvPr id="7" name="голоса совы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775" y="4706911"/>
            <a:ext cx="915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серою совой, голубь плавно приземлился.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кормушке закружился, стал нам нежно 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ворковать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трууу-труууууу-труууууу-труууу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кружатся на месте, показывая средние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крылья,локти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прижаты вдоль тела, руки двигаются вверх и вниз от локтя до кончиков пальцев)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56" y="3602038"/>
            <a:ext cx="3541895" cy="2951579"/>
          </a:xfrm>
          <a:prstGeom prst="rect">
            <a:avLst/>
          </a:prstGeom>
        </p:spPr>
      </p:pic>
      <p:pic>
        <p:nvPicPr>
          <p:cNvPr id="8" name="Голоса птиц голу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775" y="4706911"/>
            <a:ext cx="915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голубя, совы прилетел к нам воробей,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нам весело чирикать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чик-чирик-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(передвигаются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маленькими легкими прыжками, показывая руками маленькие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крылья,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прижаты вдоль тела, только кисти рук двигаются верх и вниз)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голоса птиц вороь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77" y="3788966"/>
            <a:ext cx="4157828" cy="29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9"/>
          <a:stretch/>
        </p:blipFill>
        <p:spPr>
          <a:xfrm>
            <a:off x="2643890" y="1578548"/>
            <a:ext cx="6844884" cy="5080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73377" y="374754"/>
            <a:ext cx="11992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ребята мы узнали! Птицы разные бывают.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голосом поют! Вместе весело живут!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голоса птиц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302" y="2788172"/>
            <a:ext cx="1061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757" y="389106"/>
            <a:ext cx="1995541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дидактическая игра на развитие тембрового слуха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 для птиц»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5-7 лет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игры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музыкально - дидактическая игра на развитие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тембрового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закрепление у детей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тембрового слуха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активизирование внимания; 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умения интонационно точно передавать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 голосом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задача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вокального тембрового слуха;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и развитие голоса;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-закрепление знания о тембре голоса;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творческого отношения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9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29" y="1122363"/>
            <a:ext cx="3065814" cy="306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721" y="5636302"/>
            <a:ext cx="91290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кормушку смастерили, мы столовую открыли.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птички прилетать и чирикать и скакать.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голоса птиц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08561" y="2494048"/>
            <a:ext cx="6832168" cy="3733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651" y="3788184"/>
            <a:ext cx="10298349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92" y="1096781"/>
            <a:ext cx="3065814" cy="306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418" y="5349876"/>
            <a:ext cx="102382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 птицей прилетела к нам огромная сова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чирикала, не ела страшным эхом прогудела: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ух-у-ух-у-ух-у-ух-у-ух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(говорить в низком регистре)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4488" r="14925" b="16631"/>
          <a:stretch/>
        </p:blipFill>
        <p:spPr>
          <a:xfrm>
            <a:off x="4744933" y="1096781"/>
            <a:ext cx="1678674" cy="2552132"/>
          </a:xfrm>
          <a:prstGeom prst="rect">
            <a:avLst/>
          </a:prstGeom>
        </p:spPr>
      </p:pic>
      <p:pic>
        <p:nvPicPr>
          <p:cNvPr id="7" name="голоса совы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206" y="5923128"/>
            <a:ext cx="304256" cy="30425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7791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29" y="1122363"/>
            <a:ext cx="3065814" cy="306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039" y="4981434"/>
            <a:ext cx="114368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серою совой, голубь плавно приземлился.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кормушке закружился, стал нам нежно ворковать: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трууу-труууууу-труууууу-труууу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в среднем регистре)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3" y="2187679"/>
            <a:ext cx="1846205" cy="1538504"/>
          </a:xfrm>
          <a:prstGeom prst="rect">
            <a:avLst/>
          </a:prstGeom>
        </p:spPr>
      </p:pic>
      <p:pic>
        <p:nvPicPr>
          <p:cNvPr id="7" name="Голоса птиц голу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771" y="5996064"/>
            <a:ext cx="384911" cy="3849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18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29" y="1122363"/>
            <a:ext cx="3065814" cy="306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8426" y="5349875"/>
            <a:ext cx="10298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голубя, совы прилетел к нам воробей,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нам весело чирикать: чик-чирик-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в высоком регистре)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88" y="1947654"/>
            <a:ext cx="2727695" cy="1927223"/>
          </a:xfrm>
          <a:prstGeom prst="rect">
            <a:avLst/>
          </a:prstGeom>
        </p:spPr>
      </p:pic>
      <p:pic>
        <p:nvPicPr>
          <p:cNvPr id="7" name="голоса птиц вороь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9869" y="5979467"/>
            <a:ext cx="429718" cy="4297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63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9"/>
          <a:stretch/>
        </p:blipFill>
        <p:spPr>
          <a:xfrm>
            <a:off x="2643890" y="1578548"/>
            <a:ext cx="6844884" cy="5080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73377" y="374754"/>
            <a:ext cx="11992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ребята мы узнали! Птицы разные бывают.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голосом поют! Вместе весело живут!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15" y="395990"/>
            <a:ext cx="6729959" cy="6729959"/>
          </a:xfrm>
          <a:prstGeom prst="rect">
            <a:avLst/>
          </a:prstGeom>
        </p:spPr>
      </p:pic>
      <p:pic>
        <p:nvPicPr>
          <p:cNvPr id="3" name="голоса совы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4563" y="6160957"/>
            <a:ext cx="405984" cy="40598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6338" r="11386" b="21531"/>
          <a:stretch/>
        </p:blipFill>
        <p:spPr>
          <a:xfrm>
            <a:off x="3927423" y="2918528"/>
            <a:ext cx="1768839" cy="2462939"/>
          </a:xfrm>
          <a:prstGeom prst="rect">
            <a:avLst/>
          </a:prstGeom>
        </p:spPr>
      </p:pic>
      <p:pic>
        <p:nvPicPr>
          <p:cNvPr id="5" name="Голоса птиц голуя для игр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8894" y="6266823"/>
            <a:ext cx="401926" cy="4019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3746913"/>
            <a:ext cx="2380938" cy="1984115"/>
          </a:xfrm>
          <a:prstGeom prst="rect">
            <a:avLst/>
          </a:prstGeom>
        </p:spPr>
      </p:pic>
      <p:pic>
        <p:nvPicPr>
          <p:cNvPr id="7" name="голоса птиц вороья для игры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67801" y="6266823"/>
            <a:ext cx="401926" cy="40192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19" y="3982266"/>
            <a:ext cx="2586350" cy="18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88" y="-458451"/>
            <a:ext cx="7554419" cy="7554419"/>
          </a:xfrm>
          <a:prstGeom prst="rect">
            <a:avLst/>
          </a:prstGeom>
        </p:spPr>
      </p:pic>
      <p:pic>
        <p:nvPicPr>
          <p:cNvPr id="3" name="голоса птиц вороья для иг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633" y="6175947"/>
            <a:ext cx="555886" cy="55588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45" y="3636957"/>
            <a:ext cx="3200947" cy="2261594"/>
          </a:xfrm>
          <a:prstGeom prst="rect">
            <a:avLst/>
          </a:prstGeom>
        </p:spPr>
      </p:pic>
      <p:pic>
        <p:nvPicPr>
          <p:cNvPr id="5" name="Голоса птиц голуя для игр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11498" y="624840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22" y="3287108"/>
            <a:ext cx="2430514" cy="2025428"/>
          </a:xfrm>
          <a:prstGeom prst="rect">
            <a:avLst/>
          </a:prstGeom>
        </p:spPr>
      </p:pic>
      <p:pic>
        <p:nvPicPr>
          <p:cNvPr id="7" name="голоса совы для игры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12276" y="6122233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12222" r="14228" b="22667"/>
          <a:stretch/>
        </p:blipFill>
        <p:spPr>
          <a:xfrm>
            <a:off x="6389868" y="2011475"/>
            <a:ext cx="2233535" cy="29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129</Words>
  <Application>Microsoft Office PowerPoint</Application>
  <PresentationFormat>Широкоэкранный</PresentationFormat>
  <Paragraphs>46</Paragraphs>
  <Slides>15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001</cp:lastModifiedBy>
  <cp:revision>21</cp:revision>
  <dcterms:created xsi:type="dcterms:W3CDTF">2017-12-02T15:46:01Z</dcterms:created>
  <dcterms:modified xsi:type="dcterms:W3CDTF">2018-10-01T17:47:20Z</dcterms:modified>
</cp:coreProperties>
</file>