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0" r:id="rId8"/>
    <p:sldId id="267" r:id="rId9"/>
    <p:sldId id="259" r:id="rId10"/>
    <p:sldId id="261" r:id="rId11"/>
    <p:sldId id="262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первый ли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9550"/>
            <a:ext cx="8067675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5286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03C18"/>
                </a:solidFill>
              </a:rPr>
              <a:t>«Моё здоровое питание: </a:t>
            </a:r>
          </a:p>
          <a:p>
            <a:pPr algn="ctr"/>
            <a:r>
              <a:rPr lang="ru-RU" sz="2800" b="1" dirty="0" smtClean="0">
                <a:solidFill>
                  <a:srgbClr val="303C18"/>
                </a:solidFill>
              </a:rPr>
              <a:t>полезные и вредные продукты»</a:t>
            </a:r>
          </a:p>
          <a:p>
            <a:pPr algn="ctr"/>
            <a:r>
              <a:rPr lang="ru-RU" b="1" dirty="0" smtClean="0">
                <a:solidFill>
                  <a:srgbClr val="303C18"/>
                </a:solidFill>
              </a:rPr>
              <a:t>Факультативный курс </a:t>
            </a:r>
          </a:p>
          <a:p>
            <a:pPr algn="ctr"/>
            <a:r>
              <a:rPr lang="ru-RU" b="1" dirty="0" smtClean="0">
                <a:solidFill>
                  <a:srgbClr val="303C18"/>
                </a:solidFill>
              </a:rPr>
              <a:t>«Основы здорового питания»</a:t>
            </a:r>
            <a:endParaRPr lang="ru-RU" b="1" dirty="0">
              <a:solidFill>
                <a:srgbClr val="303C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429132"/>
            <a:ext cx="30664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Ученик 6 </a:t>
            </a:r>
            <a:r>
              <a:rPr lang="ru-RU" sz="1400" dirty="0" err="1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. ГКОУ СО</a:t>
            </a:r>
          </a:p>
          <a:p>
            <a:r>
              <a:rPr lang="ru-RU" sz="1400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Краснотурьинская</a:t>
            </a:r>
            <a:r>
              <a:rPr lang="ru-RU" sz="1400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 школа-интернат»</a:t>
            </a:r>
          </a:p>
          <a:p>
            <a:r>
              <a:rPr lang="ru-RU" dirty="0" err="1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Порецкий</a:t>
            </a:r>
            <a:r>
              <a:rPr lang="ru-RU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r>
              <a:rPr lang="ru-RU" sz="1400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  <a:r>
              <a:rPr lang="ru-RU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Соболева Елена Анатольевна</a:t>
            </a:r>
          </a:p>
          <a:p>
            <a:endParaRPr lang="ru-RU" dirty="0" smtClean="0">
              <a:solidFill>
                <a:srgbClr val="303C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303C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03C18"/>
                </a:solidFill>
                <a:latin typeface="Times New Roman" pitchFamily="18" charset="0"/>
                <a:cs typeface="Times New Roman" pitchFamily="18" charset="0"/>
              </a:rPr>
              <a:t>Краснотурьинск, 2018</a:t>
            </a:r>
            <a:endParaRPr lang="ru-RU" sz="1400" dirty="0">
              <a:solidFill>
                <a:srgbClr val="303C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 24.10.2017 г. Стенгазета Полезные и вредные продук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8786842" cy="6138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Стенгазета «Полезные и вредные продукты»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10.2017 г. Плакат полезные и вредные продук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6" y="571480"/>
            <a:ext cx="8528769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4285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Плакат «Полезные и вредные продукты»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фина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фин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49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03C18"/>
                </a:solidFill>
              </a:rPr>
              <a:t>Полезные продукты – </a:t>
            </a:r>
          </a:p>
          <a:p>
            <a:pPr algn="ctr"/>
            <a:r>
              <a:rPr lang="ru-RU" sz="4000" b="1" dirty="0" smtClean="0">
                <a:solidFill>
                  <a:srgbClr val="303C18"/>
                </a:solidFill>
              </a:rPr>
              <a:t>это правильный выбор!</a:t>
            </a:r>
            <a:endParaRPr lang="ru-RU" sz="4000" b="1" dirty="0">
              <a:solidFill>
                <a:srgbClr val="303C1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пр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181100"/>
            <a:ext cx="5991225" cy="44958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450898" cy="1571636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71744"/>
            <a:ext cx="1450898" cy="157163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636"/>
            <a:ext cx="1450898" cy="157163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102" y="285728"/>
            <a:ext cx="1450898" cy="157163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102" y="2357430"/>
            <a:ext cx="1450898" cy="1571636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102" y="4643446"/>
            <a:ext cx="1450898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health-eating-food-vitamin-nutrition-5b2e0ec95cd145.1685593915297450973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71435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03C18"/>
                </a:solidFill>
              </a:rPr>
              <a:t>Такие интересные продукты…</a:t>
            </a:r>
            <a:endParaRPr lang="ru-RU" sz="2400" b="1" dirty="0">
              <a:solidFill>
                <a:srgbClr val="303C1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1457"/>
            <a:ext cx="8786874" cy="658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р 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 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8" y="107133"/>
            <a:ext cx="8810688" cy="6608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цион пит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983"/>
            <a:ext cx="8215370" cy="6153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.10.17 Выставка рисунков Разнообразие продук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786842" cy="5860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Выставка рисунков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</Words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13</cp:revision>
  <dcterms:created xsi:type="dcterms:W3CDTF">2018-12-15T10:47:03Z</dcterms:created>
  <dcterms:modified xsi:type="dcterms:W3CDTF">2019-01-26T08:42:52Z</dcterms:modified>
</cp:coreProperties>
</file>