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15" autoAdjust="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3oECAUQCg" TargetMode="External"/><Relationship Id="rId2" Type="http://schemas.openxmlformats.org/officeDocument/2006/relationships/hyperlink" Target="https://www.google.com/search?q=%D0%BA%D0%B0%D1%80%D1%82%D0%B8%D0%BD%D0%BA%D0%B8+%D1%80%D0%B5%D0%B1%D0%B5%D0%BD%D0%BE%D0%BA+%D1%83+%D0%B2%D1%80%D0%B0%D1%87%D0%B0&amp;tbm=isch&amp;source=iu&amp;ictx=1&amp;fir=LgXno1XLfi_jQM:,8tF6tkm5Ce7JMM,_&amp;usg=AI4_-kSNAhKr4FT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42918"/>
            <a:ext cx="7772400" cy="3857652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МБДОУ «Юровский детский сад» 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Грязовецкого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района Вологодской области 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 smtClean="0">
                <a:solidFill>
                  <a:srgbClr val="FF0000"/>
                </a:solidFill>
              </a:rPr>
              <a:t>Консультация на тему «Психосоматические заболевания у детей»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3886200"/>
            <a:ext cx="7416824" cy="2495128"/>
          </a:xfrm>
        </p:spPr>
        <p:txBody>
          <a:bodyPr>
            <a:normAutofit fontScale="77500" lnSpcReduction="20000"/>
          </a:bodyPr>
          <a:lstStyle/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Подготовила 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воспитатель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Бойцова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Т.Н.</a:t>
            </a:r>
          </a:p>
          <a:p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Юрово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Ноябрь 2018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user\Desktop\images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4143380"/>
            <a:ext cx="2066925" cy="20097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90544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8043890" cy="1498178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 Как избежать                    психосоматических заболеваний у детей?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Не поощряйте болезни</a:t>
            </a:r>
          </a:p>
          <a:p>
            <a:r>
              <a:rPr lang="ru-RU" sz="4000" dirty="0" smtClean="0"/>
              <a:t>Не оставляйте ребенка без внимания во время болезни</a:t>
            </a:r>
          </a:p>
          <a:p>
            <a:r>
              <a:rPr lang="ru-RU" sz="4000" dirty="0" smtClean="0"/>
              <a:t>Сделайте так, чтобы ребенку было </a:t>
            </a:r>
          </a:p>
          <a:p>
            <a:pPr>
              <a:buNone/>
            </a:pPr>
            <a:r>
              <a:rPr lang="ru-RU" sz="4000" dirty="0" smtClean="0"/>
              <a:t>   «невыгодно» болеть </a:t>
            </a:r>
            <a:endParaRPr lang="ru-RU" sz="4000" dirty="0"/>
          </a:p>
        </p:txBody>
      </p:sp>
    </p:spTree>
    <p:extLst>
      <p:ext uri="{BB962C8B-B14F-4D97-AF65-F5344CB8AC3E}">
        <p14:creationId xmlns="" xmlns:p14="http://schemas.microsoft.com/office/powerpoint/2010/main" val="283433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Интернет-ресурсы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hlinkClick r:id="rId2"/>
              </a:rPr>
              <a:t>https://www.google.com/search?q=%D0%BA%D0%B0%D1%80%D1%82%D0%B8%D0%BD%D0%BA%D0%B8+%D1%80%D0%B5%D0%B1%D0%B5%D0%BD%D0%BE%D0%BA+%D1%83+%D0%B2%D1%80%D0%B0%D1%87%D0%B0&amp;tbm=isch&amp;source=iu&amp;ictx=1&amp;fir=LgXno1XLfi_jQM%253A%252C8tF6tkm5Ce7JMM%252C_&amp;usg=AI4_-kSNAhKr4FT7lbdjx2QEDAkeTDCW4Q&amp;sa=X&amp;ved=2ahUKEwjt84e3obHgAhVRtIsKHQkSBUwQ9QEwA</a:t>
            </a:r>
            <a:r>
              <a:rPr lang="en-US" dirty="0" smtClean="0">
                <a:hlinkClick r:id="rId3" action="ppaction://hlinkfile"/>
              </a:rPr>
              <a:t>3oECAUQCg#imgrc=_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052736"/>
            <a:ext cx="8229600" cy="53180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6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6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user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505074"/>
            <a:ext cx="4000527" cy="29241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87810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7972452" cy="129614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Что такое психосоматические заболевания?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lnSpcReduction="10000"/>
          </a:bodyPr>
          <a:lstStyle/>
          <a:p>
            <a:r>
              <a:rPr lang="ru-RU" b="1" dirty="0" err="1" smtClean="0"/>
              <a:t>Психосоматика</a:t>
            </a:r>
            <a:r>
              <a:rPr lang="ru-RU" b="1" dirty="0" smtClean="0"/>
              <a:t> </a:t>
            </a:r>
            <a:r>
              <a:rPr lang="ru-RU" dirty="0" smtClean="0"/>
              <a:t>– направление в медицине, которое рассматривает связь души и тела, влияние психических и психологических факторов на развитие тех или иных болезней (</a:t>
            </a:r>
            <a:r>
              <a:rPr lang="ru-RU" dirty="0" err="1" smtClean="0"/>
              <a:t>психо</a:t>
            </a:r>
            <a:r>
              <a:rPr lang="ru-RU" dirty="0" smtClean="0"/>
              <a:t> – душа, сома – тело).</a:t>
            </a:r>
          </a:p>
          <a:p>
            <a:r>
              <a:rPr lang="ru-RU" b="1" dirty="0" smtClean="0"/>
              <a:t>Психосоматические расстройства </a:t>
            </a:r>
            <a:r>
              <a:rPr lang="ru-RU" dirty="0" smtClean="0"/>
              <a:t>– это те болезни тела, которые вызваны душевной дисгармонией.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6659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sz="5400" dirty="0" smtClean="0">
                <a:solidFill>
                  <a:srgbClr val="C00000"/>
                </a:solidFill>
              </a:rPr>
              <a:t>Причины</a:t>
            </a:r>
            <a:endParaRPr lang="ru-RU" sz="54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>
                <a:solidFill>
                  <a:srgbClr val="FF0000"/>
                </a:solidFill>
              </a:rPr>
              <a:t>5 основных ярких эмоций</a:t>
            </a:r>
            <a:r>
              <a:rPr lang="ru-RU" dirty="0" smtClean="0"/>
              <a:t>:</a:t>
            </a:r>
          </a:p>
          <a:p>
            <a:pPr marL="0" indent="0" algn="ctr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трах</a:t>
            </a:r>
          </a:p>
          <a:p>
            <a:pPr marL="0" indent="0" algn="ctr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грусть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интерес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радость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user\Desktop\Без названия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714488"/>
            <a:ext cx="2076450" cy="2200275"/>
          </a:xfrm>
          <a:prstGeom prst="rect">
            <a:avLst/>
          </a:prstGeom>
          <a:noFill/>
        </p:spPr>
      </p:pic>
      <p:pic>
        <p:nvPicPr>
          <p:cNvPr id="1027" name="Picture 3" descr="C:\Users\user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1785926"/>
            <a:ext cx="2085975" cy="2190750"/>
          </a:xfrm>
          <a:prstGeom prst="rect">
            <a:avLst/>
          </a:prstGeom>
          <a:noFill/>
        </p:spPr>
      </p:pic>
      <p:pic>
        <p:nvPicPr>
          <p:cNvPr id="1028" name="Picture 4" descr="C:\Users\user\Desktop\image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4071942"/>
            <a:ext cx="2143125" cy="2143125"/>
          </a:xfrm>
          <a:prstGeom prst="rect">
            <a:avLst/>
          </a:prstGeom>
          <a:noFill/>
        </p:spPr>
      </p:pic>
      <p:pic>
        <p:nvPicPr>
          <p:cNvPr id="1030" name="Picture 6" descr="C:\Users\user\Desktop\images (3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4572008"/>
            <a:ext cx="2819400" cy="1628775"/>
          </a:xfrm>
          <a:prstGeom prst="rect">
            <a:avLst/>
          </a:prstGeom>
          <a:noFill/>
        </p:spPr>
      </p:pic>
      <p:pic>
        <p:nvPicPr>
          <p:cNvPr id="1032" name="Picture 8" descr="C:\Users\user\Desktop\images (2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29388" y="4286256"/>
            <a:ext cx="2143140" cy="18478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3997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164219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Развитие заболевания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Психосоматические проблемы возникают в том случае, когда ребенку не удается удовлетворить свои потребности. Внутренний конфликт, не имея разрешения, трансформируется в те или иные физиологические симптомы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1725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1930226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Кто наиболее подвержен         психосоматическим    заболеваниям?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852936"/>
            <a:ext cx="7776864" cy="3273227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Любой ребенок любого возраста и пола.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Чаще – в период возрастных кризисов  (в 1 год, в 3   года, в 7 лет, в 13-17 лет)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4113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Возможные причины некоторых заболеваний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Аденоиды</a:t>
            </a:r>
            <a:r>
              <a:rPr lang="ru-RU" sz="2400" dirty="0" smtClean="0"/>
              <a:t> – нежелательные дети, «просьба» о любви и внимания</a:t>
            </a:r>
          </a:p>
          <a:p>
            <a:r>
              <a:rPr lang="ru-RU" sz="2400" b="1" dirty="0" smtClean="0"/>
              <a:t>Аутизм</a:t>
            </a:r>
            <a:r>
              <a:rPr lang="ru-RU" sz="2400" dirty="0" smtClean="0"/>
              <a:t> – скандалы, страх в возрасте до 8-10 месяцев</a:t>
            </a:r>
          </a:p>
          <a:p>
            <a:r>
              <a:rPr lang="ru-RU" sz="2400" b="1" dirty="0" err="1" smtClean="0"/>
              <a:t>Атопический</a:t>
            </a:r>
            <a:r>
              <a:rPr lang="ru-RU" sz="2400" b="1" dirty="0" smtClean="0"/>
              <a:t> дерматит </a:t>
            </a:r>
            <a:r>
              <a:rPr lang="ru-RU" sz="2400" dirty="0" smtClean="0"/>
              <a:t>– неприятие кого-либо или чего-либо</a:t>
            </a:r>
          </a:p>
          <a:p>
            <a:r>
              <a:rPr lang="ru-RU" sz="2400" b="1" dirty="0" smtClean="0"/>
              <a:t>Астма</a:t>
            </a:r>
            <a:r>
              <a:rPr lang="ru-RU" sz="2400" dirty="0" smtClean="0"/>
              <a:t> – патологическая привязанность к матери, строгость в воспитании</a:t>
            </a:r>
          </a:p>
          <a:p>
            <a:r>
              <a:rPr lang="ru-RU" sz="2400" b="1" dirty="0" smtClean="0"/>
              <a:t>Ангина</a:t>
            </a:r>
            <a:r>
              <a:rPr lang="ru-RU" sz="2400" dirty="0" smtClean="0"/>
              <a:t> – страх попросить что-либо, застенчивость</a:t>
            </a:r>
          </a:p>
          <a:p>
            <a:r>
              <a:rPr lang="ru-RU" sz="2400" b="1" dirty="0" smtClean="0"/>
              <a:t>Бронхит</a:t>
            </a:r>
            <a:r>
              <a:rPr lang="ru-RU" sz="2400" dirty="0" smtClean="0"/>
              <a:t> – накаленная обстановка в семье, конфликты</a:t>
            </a:r>
          </a:p>
          <a:p>
            <a:r>
              <a:rPr lang="ru-RU" sz="2400" b="1" dirty="0" smtClean="0"/>
              <a:t>Близорукость</a:t>
            </a:r>
            <a:r>
              <a:rPr lang="ru-RU" sz="2400" dirty="0" smtClean="0"/>
              <a:t> – нежелание видеть что-либо в семье, в старшем возрасте – страх ответственности</a:t>
            </a:r>
          </a:p>
        </p:txBody>
      </p:sp>
    </p:spTree>
    <p:extLst>
      <p:ext uri="{BB962C8B-B14F-4D97-AF65-F5344CB8AC3E}">
        <p14:creationId xmlns="" xmlns:p14="http://schemas.microsoft.com/office/powerpoint/2010/main" val="370602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FF0000"/>
                </a:solidFill>
              </a:rPr>
              <a:t>Возможные причины некоторых заболеваний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sz="2400" b="1" dirty="0">
                <a:solidFill>
                  <a:prstClr val="black"/>
                </a:solidFill>
              </a:rPr>
              <a:t>Диарея</a:t>
            </a:r>
            <a:r>
              <a:rPr lang="ru-RU" sz="2400" dirty="0">
                <a:solidFill>
                  <a:prstClr val="black"/>
                </a:solidFill>
              </a:rPr>
              <a:t> (частая или продолжительная) – страх, беспокойство</a:t>
            </a:r>
          </a:p>
          <a:p>
            <a:r>
              <a:rPr lang="ru-RU" sz="2400" b="1" dirty="0" smtClean="0"/>
              <a:t>Запоры</a:t>
            </a:r>
            <a:r>
              <a:rPr lang="ru-RU" sz="2400" dirty="0" smtClean="0"/>
              <a:t> – жадность, нежелание расставаться с чем-либо (переезд, новый садик)</a:t>
            </a:r>
          </a:p>
          <a:p>
            <a:r>
              <a:rPr lang="ru-RU" sz="2400" b="1" dirty="0" smtClean="0"/>
              <a:t>Заикание </a:t>
            </a:r>
            <a:r>
              <a:rPr lang="ru-RU" sz="2400" dirty="0" smtClean="0"/>
              <a:t>– отсутствие чувства безопасности, строгий запрет плакать</a:t>
            </a:r>
          </a:p>
          <a:p>
            <a:r>
              <a:rPr lang="ru-RU" sz="2400" b="1" dirty="0" smtClean="0"/>
              <a:t>Насморк</a:t>
            </a:r>
            <a:r>
              <a:rPr lang="ru-RU" sz="2400" dirty="0" smtClean="0"/>
              <a:t> – низкая самооценка, потребность в признании способностей и заслуг</a:t>
            </a:r>
          </a:p>
          <a:p>
            <a:r>
              <a:rPr lang="ru-RU" sz="2400" b="1" dirty="0" smtClean="0"/>
              <a:t>Отит</a:t>
            </a:r>
            <a:r>
              <a:rPr lang="ru-RU" sz="2400" dirty="0" smtClean="0"/>
              <a:t> – мат, ругань, нежелание слушать взрослых</a:t>
            </a:r>
          </a:p>
          <a:p>
            <a:r>
              <a:rPr lang="ru-RU" sz="2400" b="1" dirty="0" smtClean="0"/>
              <a:t>Повышенная температура</a:t>
            </a:r>
            <a:r>
              <a:rPr lang="ru-RU" sz="2400" dirty="0" smtClean="0"/>
              <a:t>, </a:t>
            </a:r>
            <a:r>
              <a:rPr lang="ru-RU" sz="2400" b="1" dirty="0" smtClean="0"/>
              <a:t>лихорадка</a:t>
            </a:r>
            <a:r>
              <a:rPr lang="ru-RU" sz="2400" dirty="0" smtClean="0"/>
              <a:t> – внутренний гнев</a:t>
            </a:r>
          </a:p>
          <a:p>
            <a:r>
              <a:rPr lang="ru-RU" sz="2400" b="1" dirty="0" err="1" smtClean="0"/>
              <a:t>Энурез</a:t>
            </a:r>
            <a:r>
              <a:rPr lang="ru-RU" sz="2400" dirty="0" smtClean="0"/>
              <a:t> – страх, ужас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140195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Методы и принципы лечения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/>
          </a:bodyPr>
          <a:lstStyle/>
          <a:p>
            <a:r>
              <a:rPr lang="ru-RU" b="1" dirty="0" err="1" smtClean="0"/>
              <a:t>Психосоматика</a:t>
            </a:r>
            <a:r>
              <a:rPr lang="ru-RU" b="1" dirty="0" smtClean="0"/>
              <a:t> – не способ симуляции, это заболевание, требующее лечения.</a:t>
            </a:r>
          </a:p>
          <a:p>
            <a:r>
              <a:rPr lang="ru-RU" dirty="0" smtClean="0"/>
              <a:t>Работа ведется в индивидуальном порядке.</a:t>
            </a:r>
          </a:p>
          <a:p>
            <a:r>
              <a:rPr lang="ru-RU" dirty="0" smtClean="0"/>
              <a:t>Тщательное медицинское обследование и консультация психолога.</a:t>
            </a:r>
          </a:p>
          <a:p>
            <a:r>
              <a:rPr lang="ru-RU" dirty="0" smtClean="0"/>
              <a:t>Выявление причины, «травмирующего события»</a:t>
            </a:r>
          </a:p>
          <a:p>
            <a:r>
              <a:rPr lang="ru-RU" dirty="0" smtClean="0"/>
              <a:t>Комплексный подход в лечении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4342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 Лечение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 психосоматических заболеваний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у детей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Дайте почувствовать ребенку, что вы уважаете его право испытывать любые чувства</a:t>
            </a:r>
          </a:p>
          <a:p>
            <a:r>
              <a:rPr lang="ru-RU" dirty="0" smtClean="0"/>
              <a:t>Уверьте ребенка в своей любви, высказывайте поддержку в любой ситуации</a:t>
            </a:r>
          </a:p>
          <a:p>
            <a:r>
              <a:rPr lang="ru-RU" dirty="0" smtClean="0"/>
              <a:t>Чаще давайте ребенку возможность принимать  самостоятельные решения</a:t>
            </a:r>
          </a:p>
          <a:p>
            <a:r>
              <a:rPr lang="ru-RU" dirty="0" smtClean="0"/>
              <a:t>Всегда будьте спокойны рядом с ребенком</a:t>
            </a:r>
          </a:p>
          <a:p>
            <a:r>
              <a:rPr lang="ru-RU" dirty="0" smtClean="0"/>
              <a:t>Продолжайте лечение лекарственными методами, которые порекомендовал врач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9023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428</Words>
  <Application>Microsoft Office PowerPoint</Application>
  <PresentationFormat>Экран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МБДОУ «Юровский детский сад»  Грязовецкого муниципального района Вологодской области   Консультация на тему «Психосоматические заболевания у детей»</vt:lpstr>
      <vt:lpstr>Что такое психосоматические заболевания?</vt:lpstr>
      <vt:lpstr>Причины</vt:lpstr>
      <vt:lpstr>Развитие заболевания</vt:lpstr>
      <vt:lpstr>Кто наиболее подвержен         психосоматическим    заболеваниям?</vt:lpstr>
      <vt:lpstr>Возможные причины некоторых заболеваний</vt:lpstr>
      <vt:lpstr>Возможные причины некоторых заболеваний</vt:lpstr>
      <vt:lpstr> Методы и принципы лечения </vt:lpstr>
      <vt:lpstr> Лечение   психосоматических заболеваний  у детей</vt:lpstr>
      <vt:lpstr> Как избежать                    психосоматических заболеваний у детей?</vt:lpstr>
      <vt:lpstr>Интернет-ресурсы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«Юровский детский сад»  Грязовецкого муниципального района Вологодской области    Консультация на тему «Психосоматические заболевания у детей»</dc:title>
  <dc:creator>ЮДС</dc:creator>
  <cp:lastModifiedBy>user</cp:lastModifiedBy>
  <cp:revision>37</cp:revision>
  <dcterms:created xsi:type="dcterms:W3CDTF">2018-11-01T09:02:23Z</dcterms:created>
  <dcterms:modified xsi:type="dcterms:W3CDTF">2019-12-13T19:26:17Z</dcterms:modified>
</cp:coreProperties>
</file>