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5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49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0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2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2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57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8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7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8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9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3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5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D2488A-DC43-4EED-9EDF-2211A3C313E6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91616F-EDD1-4DDE-BED7-A61B4A4B8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СЕМЬЯ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0" y="570803"/>
            <a:ext cx="6196084" cy="54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39" y="668740"/>
            <a:ext cx="4721359" cy="4126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88" y="1727194"/>
            <a:ext cx="2176442" cy="43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20" y="627797"/>
            <a:ext cx="4721359" cy="4126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37" y="1590715"/>
            <a:ext cx="2176442" cy="4352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98" y="2063004"/>
            <a:ext cx="3325687" cy="38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81" y="504968"/>
            <a:ext cx="4721359" cy="4126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57" y="3113314"/>
            <a:ext cx="1517662" cy="3035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1" y="2884950"/>
            <a:ext cx="2790008" cy="3251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1" t="30"/>
          <a:stretch/>
        </p:blipFill>
        <p:spPr>
          <a:xfrm>
            <a:off x="6698119" y="658174"/>
            <a:ext cx="1356311" cy="3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477672"/>
            <a:ext cx="4721359" cy="4126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12" y="3144671"/>
            <a:ext cx="1517662" cy="3035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03" y="3266199"/>
            <a:ext cx="2395655" cy="27922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1" t="30"/>
          <a:stretch/>
        </p:blipFill>
        <p:spPr>
          <a:xfrm>
            <a:off x="6234248" y="603583"/>
            <a:ext cx="1356311" cy="3411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01" y="722670"/>
            <a:ext cx="1817243" cy="32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60" y="561750"/>
            <a:ext cx="4721359" cy="4126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88" y="2909578"/>
            <a:ext cx="1517662" cy="3035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77" y="3345526"/>
            <a:ext cx="2303163" cy="2684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1" t="30"/>
          <a:stretch/>
        </p:blipFill>
        <p:spPr>
          <a:xfrm>
            <a:off x="6149246" y="671822"/>
            <a:ext cx="1356311" cy="3411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27" y="561750"/>
            <a:ext cx="1817243" cy="3292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57" y="1624083"/>
            <a:ext cx="1707169" cy="13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41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6</cp:revision>
  <dcterms:created xsi:type="dcterms:W3CDTF">2018-01-25T15:20:51Z</dcterms:created>
  <dcterms:modified xsi:type="dcterms:W3CDTF">2018-01-30T13:59:27Z</dcterms:modified>
</cp:coreProperties>
</file>