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4" r:id="rId3"/>
    <p:sldId id="270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постоянно</c:v>
                </c:pt>
              </c:strCache>
            </c:strRef>
          </c:tx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72.5</c:v>
                </c:pt>
                <c:pt idx="1">
                  <c:v>72.5</c:v>
                </c:pt>
                <c:pt idx="2">
                  <c:v>50</c:v>
                </c:pt>
                <c:pt idx="3">
                  <c:v>85</c:v>
                </c:pt>
                <c:pt idx="4">
                  <c:v>62.5</c:v>
                </c:pt>
                <c:pt idx="5">
                  <c:v>62.5</c:v>
                </c:pt>
                <c:pt idx="6">
                  <c:v>85</c:v>
                </c:pt>
                <c:pt idx="7">
                  <c:v>87.5</c:v>
                </c:pt>
                <c:pt idx="8">
                  <c:v>72.5</c:v>
                </c:pt>
                <c:pt idx="9">
                  <c:v>57.5</c:v>
                </c:pt>
                <c:pt idx="10">
                  <c:v>35</c:v>
                </c:pt>
                <c:pt idx="11">
                  <c:v>42.5</c:v>
                </c:pt>
                <c:pt idx="12">
                  <c:v>35</c:v>
                </c:pt>
                <c:pt idx="13">
                  <c:v>45</c:v>
                </c:pt>
                <c:pt idx="14">
                  <c:v>70</c:v>
                </c:pt>
                <c:pt idx="15">
                  <c:v>77.5</c:v>
                </c:pt>
                <c:pt idx="16">
                  <c:v>62.5</c:v>
                </c:pt>
                <c:pt idx="17">
                  <c:v>40</c:v>
                </c:pt>
                <c:pt idx="18">
                  <c:v>55</c:v>
                </c:pt>
                <c:pt idx="19">
                  <c:v>75</c:v>
                </c:pt>
                <c:pt idx="20">
                  <c:v>75</c:v>
                </c:pt>
                <c:pt idx="21">
                  <c:v>35</c:v>
                </c:pt>
                <c:pt idx="22">
                  <c:v>32.5</c:v>
                </c:pt>
                <c:pt idx="23">
                  <c:v>67.5</c:v>
                </c:pt>
                <c:pt idx="24">
                  <c:v>75</c:v>
                </c:pt>
                <c:pt idx="25">
                  <c:v>67.5</c:v>
                </c:pt>
                <c:pt idx="26">
                  <c:v>52.5</c:v>
                </c:pt>
                <c:pt idx="27">
                  <c:v>22.5</c:v>
                </c:pt>
                <c:pt idx="28">
                  <c:v>40</c:v>
                </c:pt>
                <c:pt idx="29">
                  <c:v>72.5</c:v>
                </c:pt>
                <c:pt idx="30">
                  <c:v>37.5</c:v>
                </c:pt>
                <c:pt idx="31">
                  <c:v>40</c:v>
                </c:pt>
                <c:pt idx="32">
                  <c:v>42.5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время от времени</c:v>
                </c:pt>
              </c:strCache>
            </c:strRef>
          </c:tx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Лист1!$C$2:$C$34</c:f>
              <c:numCache>
                <c:formatCode>General</c:formatCode>
                <c:ptCount val="33"/>
                <c:pt idx="0">
                  <c:v>17.5</c:v>
                </c:pt>
                <c:pt idx="1">
                  <c:v>17.5</c:v>
                </c:pt>
                <c:pt idx="2">
                  <c:v>37.5</c:v>
                </c:pt>
                <c:pt idx="3">
                  <c:v>10</c:v>
                </c:pt>
                <c:pt idx="4">
                  <c:v>30</c:v>
                </c:pt>
                <c:pt idx="5">
                  <c:v>12.5</c:v>
                </c:pt>
                <c:pt idx="6">
                  <c:v>12.5</c:v>
                </c:pt>
                <c:pt idx="7">
                  <c:v>10</c:v>
                </c:pt>
                <c:pt idx="8">
                  <c:v>17.5</c:v>
                </c:pt>
                <c:pt idx="9">
                  <c:v>37.5</c:v>
                </c:pt>
                <c:pt idx="10">
                  <c:v>52.5</c:v>
                </c:pt>
                <c:pt idx="11">
                  <c:v>37.5</c:v>
                </c:pt>
                <c:pt idx="12">
                  <c:v>50</c:v>
                </c:pt>
                <c:pt idx="13">
                  <c:v>42.5</c:v>
                </c:pt>
                <c:pt idx="14">
                  <c:v>25</c:v>
                </c:pt>
                <c:pt idx="15">
                  <c:v>17.5</c:v>
                </c:pt>
                <c:pt idx="16">
                  <c:v>17.5</c:v>
                </c:pt>
                <c:pt idx="17">
                  <c:v>37.5</c:v>
                </c:pt>
                <c:pt idx="18">
                  <c:v>42.5</c:v>
                </c:pt>
                <c:pt idx="19">
                  <c:v>22.5</c:v>
                </c:pt>
                <c:pt idx="20">
                  <c:v>22.5</c:v>
                </c:pt>
                <c:pt idx="21">
                  <c:v>40</c:v>
                </c:pt>
                <c:pt idx="22">
                  <c:v>47.5</c:v>
                </c:pt>
                <c:pt idx="23">
                  <c:v>17.5</c:v>
                </c:pt>
                <c:pt idx="24">
                  <c:v>15</c:v>
                </c:pt>
                <c:pt idx="25">
                  <c:v>45</c:v>
                </c:pt>
                <c:pt idx="26">
                  <c:v>35</c:v>
                </c:pt>
                <c:pt idx="27">
                  <c:v>60</c:v>
                </c:pt>
                <c:pt idx="28">
                  <c:v>27.5</c:v>
                </c:pt>
                <c:pt idx="29">
                  <c:v>12.5</c:v>
                </c:pt>
                <c:pt idx="30">
                  <c:v>60</c:v>
                </c:pt>
                <c:pt idx="31">
                  <c:v>25</c:v>
                </c:pt>
                <c:pt idx="3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редко</c:v>
                </c:pt>
              </c:strCache>
            </c:strRef>
          </c:tx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Лист1!$D$2:$D$34</c:f>
              <c:numCache>
                <c:formatCode>General</c:formatCode>
                <c:ptCount val="33"/>
                <c:pt idx="0">
                  <c:v>2.5</c:v>
                </c:pt>
                <c:pt idx="1">
                  <c:v>7.5</c:v>
                </c:pt>
                <c:pt idx="2">
                  <c:v>5</c:v>
                </c:pt>
                <c:pt idx="3">
                  <c:v>2.5</c:v>
                </c:pt>
                <c:pt idx="4">
                  <c:v>2.5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2.5</c:v>
                </c:pt>
                <c:pt idx="10">
                  <c:v>7.5</c:v>
                </c:pt>
                <c:pt idx="11">
                  <c:v>12.5</c:v>
                </c:pt>
                <c:pt idx="12">
                  <c:v>2.5</c:v>
                </c:pt>
                <c:pt idx="13">
                  <c:v>5</c:v>
                </c:pt>
                <c:pt idx="14">
                  <c:v>2.5</c:v>
                </c:pt>
                <c:pt idx="15">
                  <c:v>0</c:v>
                </c:pt>
                <c:pt idx="16">
                  <c:v>15</c:v>
                </c:pt>
                <c:pt idx="17">
                  <c:v>25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25</c:v>
                </c:pt>
                <c:pt idx="22">
                  <c:v>7.5</c:v>
                </c:pt>
                <c:pt idx="23">
                  <c:v>5</c:v>
                </c:pt>
                <c:pt idx="24">
                  <c:v>2.5</c:v>
                </c:pt>
                <c:pt idx="25">
                  <c:v>10</c:v>
                </c:pt>
                <c:pt idx="26">
                  <c:v>7.5</c:v>
                </c:pt>
                <c:pt idx="27">
                  <c:v>12.5</c:v>
                </c:pt>
                <c:pt idx="28">
                  <c:v>20</c:v>
                </c:pt>
                <c:pt idx="29">
                  <c:v>7.5</c:v>
                </c:pt>
                <c:pt idx="30">
                  <c:v>17.5</c:v>
                </c:pt>
                <c:pt idx="31">
                  <c:v>20</c:v>
                </c:pt>
                <c:pt idx="32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Лист1!$E$2:$E$34</c:f>
              <c:numCache>
                <c:formatCode>General</c:formatCode>
                <c:ptCount val="33"/>
                <c:pt idx="0">
                  <c:v>2.5</c:v>
                </c:pt>
                <c:pt idx="1">
                  <c:v>0</c:v>
                </c:pt>
                <c:pt idx="2">
                  <c:v>2.5</c:v>
                </c:pt>
                <c:pt idx="3">
                  <c:v>0</c:v>
                </c:pt>
                <c:pt idx="4">
                  <c:v>0</c:v>
                </c:pt>
                <c:pt idx="5">
                  <c:v>2.5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2.5</c:v>
                </c:pt>
                <c:pt idx="30">
                  <c:v>0</c:v>
                </c:pt>
                <c:pt idx="31">
                  <c:v>2.5</c:v>
                </c:pt>
                <c:pt idx="3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96084736"/>
        <c:axId val="96086272"/>
      </c:barChart>
      <c:catAx>
        <c:axId val="960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086272"/>
        <c:crosses val="autoZero"/>
        <c:auto val="1"/>
        <c:lblAlgn val="ctr"/>
        <c:lblOffset val="100"/>
        <c:noMultiLvlLbl val="0"/>
      </c:catAx>
      <c:valAx>
        <c:axId val="9608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084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872770258781565E-2"/>
          <c:y val="0.11315260595150912"/>
          <c:w val="0.83524108803163788"/>
          <c:h val="6.041566505850323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ИКТ</c:v>
                </c:pt>
                <c:pt idx="1">
                  <c:v>Программа</c:v>
                </c:pt>
                <c:pt idx="2">
                  <c:v>Мониторинг</c:v>
                </c:pt>
                <c:pt idx="3">
                  <c:v>Организация</c:v>
                </c:pt>
                <c:pt idx="4">
                  <c:v>Конфликтология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</c:v>
                </c:pt>
                <c:pt idx="1">
                  <c:v>0.6</c:v>
                </c:pt>
                <c:pt idx="2">
                  <c:v>0.76</c:v>
                </c:pt>
                <c:pt idx="3">
                  <c:v>0.73</c:v>
                </c:pt>
                <c:pt idx="4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ИКТ</c:v>
                </c:pt>
                <c:pt idx="1">
                  <c:v>Программа</c:v>
                </c:pt>
                <c:pt idx="2">
                  <c:v>Мониторинг</c:v>
                </c:pt>
                <c:pt idx="3">
                  <c:v>Организация</c:v>
                </c:pt>
                <c:pt idx="4">
                  <c:v>Конфликтология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0.47</c:v>
                </c:pt>
                <c:pt idx="1">
                  <c:v>0.51</c:v>
                </c:pt>
                <c:pt idx="2">
                  <c:v>0.22500000000000001</c:v>
                </c:pt>
                <c:pt idx="3">
                  <c:v>0.38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Лист1!$A$2:$A$8</c:f>
              <c:strCache>
                <c:ptCount val="7"/>
                <c:pt idx="0">
                  <c:v>Педагогика</c:v>
                </c:pt>
                <c:pt idx="1">
                  <c:v>Психология</c:v>
                </c:pt>
                <c:pt idx="2">
                  <c:v>Юриспруденция</c:v>
                </c:pt>
                <c:pt idx="3">
                  <c:v>Медицина</c:v>
                </c:pt>
                <c:pt idx="4">
                  <c:v>Документация</c:v>
                </c:pt>
                <c:pt idx="5">
                  <c:v>ИКТ</c:v>
                </c:pt>
                <c:pt idx="6">
                  <c:v>Достаточно знаний</c:v>
                </c:pt>
              </c:strCache>
            </c:strRef>
          </c:xVal>
          <c:yVal>
            <c:numRef>
              <c:f>Лист1!$B$2:$B$8</c:f>
              <c:numCache>
                <c:formatCode>0%</c:formatCode>
                <c:ptCount val="7"/>
                <c:pt idx="0">
                  <c:v>7.5999999999999998E-2</c:v>
                </c:pt>
                <c:pt idx="1">
                  <c:v>0.23</c:v>
                </c:pt>
                <c:pt idx="2">
                  <c:v>0.57999999999999996</c:v>
                </c:pt>
                <c:pt idx="3">
                  <c:v>0.28000000000000003</c:v>
                </c:pt>
                <c:pt idx="4">
                  <c:v>0.3</c:v>
                </c:pt>
                <c:pt idx="5">
                  <c:v>0.04</c:v>
                </c:pt>
                <c:pt idx="6">
                  <c:v>0.08</c:v>
                </c:pt>
              </c:numCache>
            </c:numRef>
          </c:yVal>
          <c:bubbleSize>
            <c:numLit>
              <c:formatCode>General</c:formatCode>
              <c:ptCount val="7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</c:numLit>
          </c:bubbleSize>
          <c:bubble3D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54720128"/>
        <c:axId val="153678592"/>
      </c:bubbleChart>
      <c:valAx>
        <c:axId val="15472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3678592"/>
        <c:crosses val="autoZero"/>
        <c:crossBetween val="midCat"/>
      </c:valAx>
      <c:valAx>
        <c:axId val="1536785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547201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77.5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13.5</c:v>
                </c:pt>
                <c:pt idx="1">
                  <c:v>5</c:v>
                </c:pt>
                <c:pt idx="2">
                  <c:v>2.5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12.5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3945216"/>
        <c:axId val="153946752"/>
      </c:barChart>
      <c:catAx>
        <c:axId val="1539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946752"/>
        <c:crosses val="autoZero"/>
        <c:auto val="1"/>
        <c:lblAlgn val="ctr"/>
        <c:lblOffset val="100"/>
        <c:noMultiLvlLbl val="0"/>
      </c:catAx>
      <c:valAx>
        <c:axId val="15394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945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872770258781565E-2"/>
          <c:y val="0.13755806998026598"/>
          <c:w val="0.83524108803163788"/>
          <c:h val="6.0415665058503237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педагог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32.5</c:v>
                </c:pt>
                <c:pt idx="2">
                  <c:v>17.5</c:v>
                </c:pt>
                <c:pt idx="3">
                  <c:v>7.5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37.5</c:v>
                </c:pt>
                <c:pt idx="1">
                  <c:v>35</c:v>
                </c:pt>
                <c:pt idx="2">
                  <c:v>47.5</c:v>
                </c:pt>
                <c:pt idx="3">
                  <c:v>72.5</c:v>
                </c:pt>
                <c:pt idx="4">
                  <c:v>57.5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32.5</c:v>
                </c:pt>
                <c:pt idx="1">
                  <c:v>22.5</c:v>
                </c:pt>
                <c:pt idx="2">
                  <c:v>25</c:v>
                </c:pt>
                <c:pt idx="3">
                  <c:v>10</c:v>
                </c:pt>
                <c:pt idx="4">
                  <c:v>17.5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3998080"/>
        <c:axId val="153999616"/>
      </c:barChart>
      <c:catAx>
        <c:axId val="1539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999616"/>
        <c:crosses val="autoZero"/>
        <c:auto val="1"/>
        <c:lblAlgn val="ctr"/>
        <c:lblOffset val="100"/>
        <c:noMultiLvlLbl val="0"/>
      </c:catAx>
      <c:valAx>
        <c:axId val="15399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998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872770258781565E-2"/>
          <c:y val="0.13755806998026598"/>
          <c:w val="0.83524108803163788"/>
          <c:h val="6.0415665058503237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77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Совместители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90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083712"/>
        <c:axId val="154085248"/>
      </c:barChart>
      <c:catAx>
        <c:axId val="154083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ru-RU"/>
          </a:p>
        </c:txPr>
        <c:crossAx val="154085248"/>
        <c:crosses val="autoZero"/>
        <c:auto val="1"/>
        <c:lblAlgn val="ctr"/>
        <c:lblOffset val="100"/>
        <c:noMultiLvlLbl val="0"/>
      </c:catAx>
      <c:valAx>
        <c:axId val="15408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408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71871546436359"/>
          <c:y val="0.37152884966741245"/>
          <c:w val="0.30528128453563641"/>
          <c:h val="0.2312214821100555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B9A70-F7C6-4786-B79D-33A8B54E460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6B8F1B-9637-4D63-905C-42884F76A55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Мониторинг</a:t>
          </a:r>
          <a:endParaRPr lang="ru-RU" b="1" dirty="0">
            <a:solidFill>
              <a:srgbClr val="C00000"/>
            </a:solidFill>
          </a:endParaRPr>
        </a:p>
      </dgm:t>
    </dgm:pt>
    <dgm:pt modelId="{F1B7D44C-BDA8-47C7-9F4E-EF7A301895D7}" type="parTrans" cxnId="{89B3494C-3B62-477C-853A-D7980C674336}">
      <dgm:prSet/>
      <dgm:spPr/>
      <dgm:t>
        <a:bodyPr/>
        <a:lstStyle/>
        <a:p>
          <a:endParaRPr lang="ru-RU"/>
        </a:p>
      </dgm:t>
    </dgm:pt>
    <dgm:pt modelId="{3CA9F363-EEB1-4BA0-BBC0-CDC1071E27A6}" type="sibTrans" cxnId="{89B3494C-3B62-477C-853A-D7980C674336}">
      <dgm:prSet/>
      <dgm:spPr/>
      <dgm:t>
        <a:bodyPr/>
        <a:lstStyle/>
        <a:p>
          <a:endParaRPr lang="ru-RU"/>
        </a:p>
      </dgm:t>
    </dgm:pt>
    <dgm:pt modelId="{F47C06AA-0857-411B-B35D-0F93B62D0A8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Использование умения проводить мониторинг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время от времени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при  редком использовании знаний по диагностике! </a:t>
          </a:r>
          <a:endParaRPr lang="ru-RU" sz="2000" b="1" dirty="0"/>
        </a:p>
      </dgm:t>
    </dgm:pt>
    <dgm:pt modelId="{8BB17272-75F1-47CE-A114-2ED5408B5560}" type="parTrans" cxnId="{00862596-D719-4536-B7F4-98C1807C77EF}">
      <dgm:prSet/>
      <dgm:spPr/>
      <dgm:t>
        <a:bodyPr/>
        <a:lstStyle/>
        <a:p>
          <a:endParaRPr lang="ru-RU"/>
        </a:p>
      </dgm:t>
    </dgm:pt>
    <dgm:pt modelId="{74704F0E-3FF0-43F5-9225-2F2ECB0D3421}" type="sibTrans" cxnId="{00862596-D719-4536-B7F4-98C1807C77EF}">
      <dgm:prSet/>
      <dgm:spPr/>
      <dgm:t>
        <a:bodyPr/>
        <a:lstStyle/>
        <a:p>
          <a:endParaRPr lang="ru-RU"/>
        </a:p>
      </dgm:t>
    </dgm:pt>
    <dgm:pt modelId="{DE608754-D93D-4EBF-A616-9911303A699D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Конфликтология</a:t>
          </a:r>
          <a:endParaRPr lang="ru-RU" b="1" dirty="0">
            <a:solidFill>
              <a:srgbClr val="C00000"/>
            </a:solidFill>
          </a:endParaRPr>
        </a:p>
      </dgm:t>
    </dgm:pt>
    <dgm:pt modelId="{6928B9CB-5329-4C31-9602-47EC72DED354}" type="parTrans" cxnId="{C0480C63-BF69-4BDD-A721-8DB0967F7B30}">
      <dgm:prSet/>
      <dgm:spPr/>
      <dgm:t>
        <a:bodyPr/>
        <a:lstStyle/>
        <a:p>
          <a:endParaRPr lang="ru-RU"/>
        </a:p>
      </dgm:t>
    </dgm:pt>
    <dgm:pt modelId="{3597159B-2D94-4ADF-B2E4-BE492C484E2F}" type="sibTrans" cxnId="{C0480C63-BF69-4BDD-A721-8DB0967F7B30}">
      <dgm:prSet/>
      <dgm:spPr/>
      <dgm:t>
        <a:bodyPr/>
        <a:lstStyle/>
        <a:p>
          <a:endParaRPr lang="ru-RU"/>
        </a:p>
      </dgm:t>
    </dgm:pt>
    <dgm:pt modelId="{9C49E5A1-FA51-4A88-A5BF-ABD0472CAEBB}">
      <dgm:prSet phldrT="[Текст]"/>
      <dgm:spPr/>
      <dgm:t>
        <a:bodyPr/>
        <a:lstStyle/>
        <a:p>
          <a:pPr algn="ctr"/>
          <a:r>
            <a:rPr lang="ru-RU" b="1" dirty="0" smtClean="0"/>
            <a:t>При редком использовании умения решать конфликты – постоянное использование знаний по конфликтологии</a:t>
          </a:r>
          <a:endParaRPr lang="ru-RU" b="1" dirty="0"/>
        </a:p>
      </dgm:t>
    </dgm:pt>
    <dgm:pt modelId="{E7CD939B-B26C-45AC-9465-2C8044973A76}" type="parTrans" cxnId="{49BB34A4-8E0E-42CF-A1F4-840686A97FE6}">
      <dgm:prSet/>
      <dgm:spPr/>
      <dgm:t>
        <a:bodyPr/>
        <a:lstStyle/>
        <a:p>
          <a:endParaRPr lang="ru-RU"/>
        </a:p>
      </dgm:t>
    </dgm:pt>
    <dgm:pt modelId="{2FFA02CA-43FD-49A3-91F1-E548C7200322}" type="sibTrans" cxnId="{49BB34A4-8E0E-42CF-A1F4-840686A97FE6}">
      <dgm:prSet/>
      <dgm:spPr/>
      <dgm:t>
        <a:bodyPr/>
        <a:lstStyle/>
        <a:p>
          <a:endParaRPr lang="ru-RU"/>
        </a:p>
      </dgm:t>
    </dgm:pt>
    <dgm:pt modelId="{FD3119A0-B04F-4FF6-8F6B-DB69957CAE2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Организация</a:t>
          </a:r>
          <a:endParaRPr lang="ru-RU" b="1" dirty="0">
            <a:solidFill>
              <a:srgbClr val="C00000"/>
            </a:solidFill>
          </a:endParaRPr>
        </a:p>
      </dgm:t>
    </dgm:pt>
    <dgm:pt modelId="{901E682D-76DE-4C7C-810B-9BB5A6D3A839}" type="parTrans" cxnId="{482B145B-B266-4DE8-A18B-74589D10F836}">
      <dgm:prSet/>
      <dgm:spPr/>
      <dgm:t>
        <a:bodyPr/>
        <a:lstStyle/>
        <a:p>
          <a:endParaRPr lang="ru-RU"/>
        </a:p>
      </dgm:t>
    </dgm:pt>
    <dgm:pt modelId="{A663398D-C02D-4E69-81AD-73ACA14BE536}" type="sibTrans" cxnId="{482B145B-B266-4DE8-A18B-74589D10F836}">
      <dgm:prSet/>
      <dgm:spPr/>
      <dgm:t>
        <a:bodyPr/>
        <a:lstStyle/>
        <a:p>
          <a:endParaRPr lang="ru-RU"/>
        </a:p>
      </dgm:t>
    </dgm:pt>
    <dgm:pt modelId="{03B3A26E-AC41-4E98-AEEB-FC73A64BEDED}">
      <dgm:prSet phldrT="[Текст]"/>
      <dgm:spPr/>
      <dgm:t>
        <a:bodyPr/>
        <a:lstStyle/>
        <a:p>
          <a:pPr algn="ctr"/>
          <a:r>
            <a:rPr lang="ru-RU" b="1" dirty="0" smtClean="0"/>
            <a:t>При постоянном использовании организаторских умений, редкое применение знаний из этой области</a:t>
          </a:r>
          <a:endParaRPr lang="ru-RU" b="1" dirty="0"/>
        </a:p>
      </dgm:t>
    </dgm:pt>
    <dgm:pt modelId="{81A3A51E-8971-44A9-888D-96F5F555A989}" type="parTrans" cxnId="{8D69B1C2-1F47-4954-80C3-4931036F342A}">
      <dgm:prSet/>
      <dgm:spPr/>
      <dgm:t>
        <a:bodyPr/>
        <a:lstStyle/>
        <a:p>
          <a:endParaRPr lang="ru-RU"/>
        </a:p>
      </dgm:t>
    </dgm:pt>
    <dgm:pt modelId="{95953C51-052F-4161-9932-FDD5807CD9D5}" type="sibTrans" cxnId="{8D69B1C2-1F47-4954-80C3-4931036F342A}">
      <dgm:prSet/>
      <dgm:spPr/>
      <dgm:t>
        <a:bodyPr/>
        <a:lstStyle/>
        <a:p>
          <a:endParaRPr lang="ru-RU"/>
        </a:p>
      </dgm:t>
    </dgm:pt>
    <dgm:pt modelId="{63839EA0-2991-44A4-BE3C-039ADEBF497A}" type="pres">
      <dgm:prSet presAssocID="{309B9A70-F7C6-4786-B79D-33A8B54E460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693DFB1-424C-4938-B3D7-6EF684380984}" type="pres">
      <dgm:prSet presAssocID="{626B8F1B-9637-4D63-905C-42884F76A551}" presName="parenttextcomposite" presStyleCnt="0"/>
      <dgm:spPr/>
    </dgm:pt>
    <dgm:pt modelId="{2A8482AF-C9D9-4C28-81BA-148DC012C74A}" type="pres">
      <dgm:prSet presAssocID="{626B8F1B-9637-4D63-905C-42884F76A551}" presName="parenttext" presStyleLbl="revTx" presStyleIdx="0" presStyleCnt="3" custScaleX="1268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DEF4-BCC2-4972-B5D9-84D4C99542B8}" type="pres">
      <dgm:prSet presAssocID="{626B8F1B-9637-4D63-905C-42884F76A551}" presName="composite" presStyleCnt="0"/>
      <dgm:spPr/>
    </dgm:pt>
    <dgm:pt modelId="{D9170434-4612-4BE6-8289-F4D1E76A2ACE}" type="pres">
      <dgm:prSet presAssocID="{626B8F1B-9637-4D63-905C-42884F76A551}" presName="chevron1" presStyleLbl="alignNode1" presStyleIdx="0" presStyleCnt="21"/>
      <dgm:spPr/>
    </dgm:pt>
    <dgm:pt modelId="{71D8DFF2-4B9F-41D2-8628-AC2C58A744E1}" type="pres">
      <dgm:prSet presAssocID="{626B8F1B-9637-4D63-905C-42884F76A551}" presName="chevron2" presStyleLbl="alignNode1" presStyleIdx="1" presStyleCnt="21"/>
      <dgm:spPr/>
    </dgm:pt>
    <dgm:pt modelId="{F66E6358-AD51-4684-8A1E-1A491D77FE69}" type="pres">
      <dgm:prSet presAssocID="{626B8F1B-9637-4D63-905C-42884F76A551}" presName="chevron3" presStyleLbl="alignNode1" presStyleIdx="2" presStyleCnt="21"/>
      <dgm:spPr/>
    </dgm:pt>
    <dgm:pt modelId="{5C3E3FDE-F24F-4C33-B219-F78F646A2362}" type="pres">
      <dgm:prSet presAssocID="{626B8F1B-9637-4D63-905C-42884F76A551}" presName="chevron4" presStyleLbl="alignNode1" presStyleIdx="3" presStyleCnt="21"/>
      <dgm:spPr/>
    </dgm:pt>
    <dgm:pt modelId="{175E80D3-7227-457E-9E48-0F72A106AA07}" type="pres">
      <dgm:prSet presAssocID="{626B8F1B-9637-4D63-905C-42884F76A551}" presName="chevron5" presStyleLbl="alignNode1" presStyleIdx="4" presStyleCnt="21"/>
      <dgm:spPr/>
    </dgm:pt>
    <dgm:pt modelId="{30A2E3CB-42CC-45D9-B560-A657ADD850B6}" type="pres">
      <dgm:prSet presAssocID="{626B8F1B-9637-4D63-905C-42884F76A551}" presName="chevron6" presStyleLbl="alignNode1" presStyleIdx="5" presStyleCnt="21"/>
      <dgm:spPr/>
    </dgm:pt>
    <dgm:pt modelId="{74AFD661-8DC8-4B42-83DC-3B7CF1D8AAC3}" type="pres">
      <dgm:prSet presAssocID="{626B8F1B-9637-4D63-905C-42884F76A551}" presName="chevron7" presStyleLbl="alignNode1" presStyleIdx="6" presStyleCnt="21" custScaleX="201655" custLinFactNeighborX="10323" custLinFactNeighborY="2884"/>
      <dgm:spPr/>
    </dgm:pt>
    <dgm:pt modelId="{5BEC7C89-03DD-4B36-9991-7709E44D5D35}" type="pres">
      <dgm:prSet presAssocID="{626B8F1B-9637-4D63-905C-42884F76A551}" presName="childtext" presStyleLbl="solidFgAcc1" presStyleIdx="0" presStyleCnt="3" custScaleX="117367" custScaleY="100537" custLinFactNeighborX="6274" custLinFactNeighborY="587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D456-8015-4447-82B3-D295DBAC40E3}" type="pres">
      <dgm:prSet presAssocID="{3CA9F363-EEB1-4BA0-BBC0-CDC1071E27A6}" presName="sibTrans" presStyleCnt="0"/>
      <dgm:spPr/>
    </dgm:pt>
    <dgm:pt modelId="{B1B1B261-A2B1-4974-9C69-024E4B49A4D2}" type="pres">
      <dgm:prSet presAssocID="{DE608754-D93D-4EBF-A616-9911303A699D}" presName="parenttextcomposite" presStyleCnt="0"/>
      <dgm:spPr/>
    </dgm:pt>
    <dgm:pt modelId="{0F2C6A58-58DE-493F-9A62-FEBE968F5288}" type="pres">
      <dgm:prSet presAssocID="{DE608754-D93D-4EBF-A616-9911303A699D}" presName="parenttext" presStyleLbl="revTx" presStyleIdx="1" presStyleCnt="3" custScaleX="1268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D005C-24CF-4C00-AB10-4D08B12D8FEC}" type="pres">
      <dgm:prSet presAssocID="{DE608754-D93D-4EBF-A616-9911303A699D}" presName="composite" presStyleCnt="0"/>
      <dgm:spPr/>
    </dgm:pt>
    <dgm:pt modelId="{CE03F710-B3F8-4412-8BB1-959B31280A5C}" type="pres">
      <dgm:prSet presAssocID="{DE608754-D93D-4EBF-A616-9911303A699D}" presName="chevron1" presStyleLbl="alignNode1" presStyleIdx="7" presStyleCnt="21"/>
      <dgm:spPr/>
    </dgm:pt>
    <dgm:pt modelId="{9C1869C5-7666-4900-A754-DF0C621BF953}" type="pres">
      <dgm:prSet presAssocID="{DE608754-D93D-4EBF-A616-9911303A699D}" presName="chevron2" presStyleLbl="alignNode1" presStyleIdx="8" presStyleCnt="21"/>
      <dgm:spPr/>
    </dgm:pt>
    <dgm:pt modelId="{FDE84E99-B92D-45B0-8520-A98C44209347}" type="pres">
      <dgm:prSet presAssocID="{DE608754-D93D-4EBF-A616-9911303A699D}" presName="chevron3" presStyleLbl="alignNode1" presStyleIdx="9" presStyleCnt="21"/>
      <dgm:spPr/>
    </dgm:pt>
    <dgm:pt modelId="{786416DF-909D-42BE-85C5-9E836D815BDB}" type="pres">
      <dgm:prSet presAssocID="{DE608754-D93D-4EBF-A616-9911303A699D}" presName="chevron4" presStyleLbl="alignNode1" presStyleIdx="10" presStyleCnt="21"/>
      <dgm:spPr/>
    </dgm:pt>
    <dgm:pt modelId="{0600B54F-8395-4ABB-8A35-77D16FE8ACE2}" type="pres">
      <dgm:prSet presAssocID="{DE608754-D93D-4EBF-A616-9911303A699D}" presName="chevron5" presStyleLbl="alignNode1" presStyleIdx="11" presStyleCnt="21"/>
      <dgm:spPr/>
    </dgm:pt>
    <dgm:pt modelId="{ACDDA5AD-4016-4B54-9A5E-1E9348A6C353}" type="pres">
      <dgm:prSet presAssocID="{DE608754-D93D-4EBF-A616-9911303A699D}" presName="chevron6" presStyleLbl="alignNode1" presStyleIdx="12" presStyleCnt="21"/>
      <dgm:spPr/>
    </dgm:pt>
    <dgm:pt modelId="{FBB03036-0B80-4E3E-BFD5-506014B4D8DB}" type="pres">
      <dgm:prSet presAssocID="{DE608754-D93D-4EBF-A616-9911303A699D}" presName="chevron7" presStyleLbl="alignNode1" presStyleIdx="13" presStyleCnt="21" custScaleX="205928" custLinFactNeighborX="18889" custLinFactNeighborY="2256"/>
      <dgm:spPr/>
    </dgm:pt>
    <dgm:pt modelId="{822CBA5A-E22A-4D64-B092-31F7D759CB4A}" type="pres">
      <dgm:prSet presAssocID="{DE608754-D93D-4EBF-A616-9911303A699D}" presName="childtext" presStyleLbl="solidFgAcc1" presStyleIdx="1" presStyleCnt="3" custScaleX="112276" custLinFactNeighborX="8813" custLinFactNeighborY="-24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0EEA1-FA2B-4901-9A60-F32AABF81E73}" type="pres">
      <dgm:prSet presAssocID="{3597159B-2D94-4ADF-B2E4-BE492C484E2F}" presName="sibTrans" presStyleCnt="0"/>
      <dgm:spPr/>
    </dgm:pt>
    <dgm:pt modelId="{606E19C9-4A73-4DD6-A6CF-1FCED600130C}" type="pres">
      <dgm:prSet presAssocID="{FD3119A0-B04F-4FF6-8F6B-DB69957CAE27}" presName="parenttextcomposite" presStyleCnt="0"/>
      <dgm:spPr/>
    </dgm:pt>
    <dgm:pt modelId="{FD3A4ACC-1B95-4981-A7B1-2A9824D964AE}" type="pres">
      <dgm:prSet presAssocID="{FD3119A0-B04F-4FF6-8F6B-DB69957CAE27}" presName="parenttext" presStyleLbl="revTx" presStyleIdx="2" presStyleCnt="3" custScaleX="12684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BE75-272B-4C1B-9B21-5084CCDBA023}" type="pres">
      <dgm:prSet presAssocID="{FD3119A0-B04F-4FF6-8F6B-DB69957CAE27}" presName="composite" presStyleCnt="0"/>
      <dgm:spPr/>
    </dgm:pt>
    <dgm:pt modelId="{5E981BD6-12DF-44A2-BB46-1815C36800C5}" type="pres">
      <dgm:prSet presAssocID="{FD3119A0-B04F-4FF6-8F6B-DB69957CAE27}" presName="chevron1" presStyleLbl="alignNode1" presStyleIdx="14" presStyleCnt="21"/>
      <dgm:spPr/>
    </dgm:pt>
    <dgm:pt modelId="{B8B3CE96-AC63-4400-B674-330C495C79E7}" type="pres">
      <dgm:prSet presAssocID="{FD3119A0-B04F-4FF6-8F6B-DB69957CAE27}" presName="chevron2" presStyleLbl="alignNode1" presStyleIdx="15" presStyleCnt="21"/>
      <dgm:spPr/>
    </dgm:pt>
    <dgm:pt modelId="{210BF44D-6F54-4D5D-A87C-DA0C231CDB9E}" type="pres">
      <dgm:prSet presAssocID="{FD3119A0-B04F-4FF6-8F6B-DB69957CAE27}" presName="chevron3" presStyleLbl="alignNode1" presStyleIdx="16" presStyleCnt="21"/>
      <dgm:spPr/>
    </dgm:pt>
    <dgm:pt modelId="{5353C769-03EA-46FD-A024-E2F6352CE64C}" type="pres">
      <dgm:prSet presAssocID="{FD3119A0-B04F-4FF6-8F6B-DB69957CAE27}" presName="chevron4" presStyleLbl="alignNode1" presStyleIdx="17" presStyleCnt="21"/>
      <dgm:spPr/>
    </dgm:pt>
    <dgm:pt modelId="{47CF7DEE-ABFC-4FBA-85AD-0D2E2DA712AA}" type="pres">
      <dgm:prSet presAssocID="{FD3119A0-B04F-4FF6-8F6B-DB69957CAE27}" presName="chevron5" presStyleLbl="alignNode1" presStyleIdx="18" presStyleCnt="21"/>
      <dgm:spPr/>
    </dgm:pt>
    <dgm:pt modelId="{EF78AE59-F301-49D0-99F4-00F58C94E74D}" type="pres">
      <dgm:prSet presAssocID="{FD3119A0-B04F-4FF6-8F6B-DB69957CAE27}" presName="chevron6" presStyleLbl="alignNode1" presStyleIdx="19" presStyleCnt="21"/>
      <dgm:spPr/>
    </dgm:pt>
    <dgm:pt modelId="{ECFF25AA-6CA0-4156-9ACE-C8112B458944}" type="pres">
      <dgm:prSet presAssocID="{FD3119A0-B04F-4FF6-8F6B-DB69957CAE27}" presName="chevron7" presStyleLbl="alignNode1" presStyleIdx="20" presStyleCnt="21" custScaleX="288134"/>
      <dgm:spPr/>
    </dgm:pt>
    <dgm:pt modelId="{D12F86E0-8BE7-423B-847A-3006FF46D52F}" type="pres">
      <dgm:prSet presAssocID="{FD3119A0-B04F-4FF6-8F6B-DB69957CAE27}" presName="childtext" presStyleLbl="solidFgAcc1" presStyleIdx="2" presStyleCnt="3" custScaleX="110819" custLinFactNeighborX="9455" custLinFactNeighborY="-321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B145B-B266-4DE8-A18B-74589D10F836}" srcId="{309B9A70-F7C6-4786-B79D-33A8B54E460D}" destId="{FD3119A0-B04F-4FF6-8F6B-DB69957CAE27}" srcOrd="2" destOrd="0" parTransId="{901E682D-76DE-4C7C-810B-9BB5A6D3A839}" sibTransId="{A663398D-C02D-4E69-81AD-73ACA14BE536}"/>
    <dgm:cxn modelId="{B08E7C9B-D7B4-4266-98B2-D732ABD933E9}" type="presOf" srcId="{03B3A26E-AC41-4E98-AEEB-FC73A64BEDED}" destId="{D12F86E0-8BE7-423B-847A-3006FF46D52F}" srcOrd="0" destOrd="0" presId="urn:microsoft.com/office/officeart/2008/layout/VerticalAccentList"/>
    <dgm:cxn modelId="{CE1CD71B-422F-41EE-A7F7-99BBD82563A9}" type="presOf" srcId="{626B8F1B-9637-4D63-905C-42884F76A551}" destId="{2A8482AF-C9D9-4C28-81BA-148DC012C74A}" srcOrd="0" destOrd="0" presId="urn:microsoft.com/office/officeart/2008/layout/VerticalAccentList"/>
    <dgm:cxn modelId="{F74F5AFD-2A5C-402E-9006-E02DB11E34C4}" type="presOf" srcId="{309B9A70-F7C6-4786-B79D-33A8B54E460D}" destId="{63839EA0-2991-44A4-BE3C-039ADEBF497A}" srcOrd="0" destOrd="0" presId="urn:microsoft.com/office/officeart/2008/layout/VerticalAccentList"/>
    <dgm:cxn modelId="{00862596-D719-4536-B7F4-98C1807C77EF}" srcId="{626B8F1B-9637-4D63-905C-42884F76A551}" destId="{F47C06AA-0857-411B-B35D-0F93B62D0A8F}" srcOrd="0" destOrd="0" parTransId="{8BB17272-75F1-47CE-A114-2ED5408B5560}" sibTransId="{74704F0E-3FF0-43F5-9225-2F2ECB0D3421}"/>
    <dgm:cxn modelId="{A6276424-9D2B-4770-8A8A-6F1F81D31D94}" type="presOf" srcId="{F47C06AA-0857-411B-B35D-0F93B62D0A8F}" destId="{5BEC7C89-03DD-4B36-9991-7709E44D5D35}" srcOrd="0" destOrd="0" presId="urn:microsoft.com/office/officeart/2008/layout/VerticalAccentList"/>
    <dgm:cxn modelId="{49BB34A4-8E0E-42CF-A1F4-840686A97FE6}" srcId="{DE608754-D93D-4EBF-A616-9911303A699D}" destId="{9C49E5A1-FA51-4A88-A5BF-ABD0472CAEBB}" srcOrd="0" destOrd="0" parTransId="{E7CD939B-B26C-45AC-9465-2C8044973A76}" sibTransId="{2FFA02CA-43FD-49A3-91F1-E548C7200322}"/>
    <dgm:cxn modelId="{3B32C2B7-3E6F-404F-B899-BEB831E1AB3C}" type="presOf" srcId="{9C49E5A1-FA51-4A88-A5BF-ABD0472CAEBB}" destId="{822CBA5A-E22A-4D64-B092-31F7D759CB4A}" srcOrd="0" destOrd="0" presId="urn:microsoft.com/office/officeart/2008/layout/VerticalAccentList"/>
    <dgm:cxn modelId="{DE40067D-DE1B-480A-894C-C52E235F8E12}" type="presOf" srcId="{DE608754-D93D-4EBF-A616-9911303A699D}" destId="{0F2C6A58-58DE-493F-9A62-FEBE968F5288}" srcOrd="0" destOrd="0" presId="urn:microsoft.com/office/officeart/2008/layout/VerticalAccentList"/>
    <dgm:cxn modelId="{8D69B1C2-1F47-4954-80C3-4931036F342A}" srcId="{FD3119A0-B04F-4FF6-8F6B-DB69957CAE27}" destId="{03B3A26E-AC41-4E98-AEEB-FC73A64BEDED}" srcOrd="0" destOrd="0" parTransId="{81A3A51E-8971-44A9-888D-96F5F555A989}" sibTransId="{95953C51-052F-4161-9932-FDD5807CD9D5}"/>
    <dgm:cxn modelId="{C0480C63-BF69-4BDD-A721-8DB0967F7B30}" srcId="{309B9A70-F7C6-4786-B79D-33A8B54E460D}" destId="{DE608754-D93D-4EBF-A616-9911303A699D}" srcOrd="1" destOrd="0" parTransId="{6928B9CB-5329-4C31-9602-47EC72DED354}" sibTransId="{3597159B-2D94-4ADF-B2E4-BE492C484E2F}"/>
    <dgm:cxn modelId="{89B3494C-3B62-477C-853A-D7980C674336}" srcId="{309B9A70-F7C6-4786-B79D-33A8B54E460D}" destId="{626B8F1B-9637-4D63-905C-42884F76A551}" srcOrd="0" destOrd="0" parTransId="{F1B7D44C-BDA8-47C7-9F4E-EF7A301895D7}" sibTransId="{3CA9F363-EEB1-4BA0-BBC0-CDC1071E27A6}"/>
    <dgm:cxn modelId="{EC8F646E-7870-4C44-B100-5559E989EC88}" type="presOf" srcId="{FD3119A0-B04F-4FF6-8F6B-DB69957CAE27}" destId="{FD3A4ACC-1B95-4981-A7B1-2A9824D964AE}" srcOrd="0" destOrd="0" presId="urn:microsoft.com/office/officeart/2008/layout/VerticalAccentList"/>
    <dgm:cxn modelId="{7667DB48-1C7F-47D9-B684-CAE31A6CE9F1}" type="presParOf" srcId="{63839EA0-2991-44A4-BE3C-039ADEBF497A}" destId="{E693DFB1-424C-4938-B3D7-6EF684380984}" srcOrd="0" destOrd="0" presId="urn:microsoft.com/office/officeart/2008/layout/VerticalAccentList"/>
    <dgm:cxn modelId="{05D0C6B6-8F03-470E-ACB9-E1378707D783}" type="presParOf" srcId="{E693DFB1-424C-4938-B3D7-6EF684380984}" destId="{2A8482AF-C9D9-4C28-81BA-148DC012C74A}" srcOrd="0" destOrd="0" presId="urn:microsoft.com/office/officeart/2008/layout/VerticalAccentList"/>
    <dgm:cxn modelId="{EB5C775B-95C4-4CB3-860A-0558262341E4}" type="presParOf" srcId="{63839EA0-2991-44A4-BE3C-039ADEBF497A}" destId="{F84CDEF4-BCC2-4972-B5D9-84D4C99542B8}" srcOrd="1" destOrd="0" presId="urn:microsoft.com/office/officeart/2008/layout/VerticalAccentList"/>
    <dgm:cxn modelId="{4865A363-C7AB-4B23-9E75-726906C93401}" type="presParOf" srcId="{F84CDEF4-BCC2-4972-B5D9-84D4C99542B8}" destId="{D9170434-4612-4BE6-8289-F4D1E76A2ACE}" srcOrd="0" destOrd="0" presId="urn:microsoft.com/office/officeart/2008/layout/VerticalAccentList"/>
    <dgm:cxn modelId="{4896FE6F-6DFB-47C6-A1D9-54D3AFA68054}" type="presParOf" srcId="{F84CDEF4-BCC2-4972-B5D9-84D4C99542B8}" destId="{71D8DFF2-4B9F-41D2-8628-AC2C58A744E1}" srcOrd="1" destOrd="0" presId="urn:microsoft.com/office/officeart/2008/layout/VerticalAccentList"/>
    <dgm:cxn modelId="{DCC5DC77-164B-4079-AF56-3487E2E1A0DF}" type="presParOf" srcId="{F84CDEF4-BCC2-4972-B5D9-84D4C99542B8}" destId="{F66E6358-AD51-4684-8A1E-1A491D77FE69}" srcOrd="2" destOrd="0" presId="urn:microsoft.com/office/officeart/2008/layout/VerticalAccentList"/>
    <dgm:cxn modelId="{6C92B979-5F11-47F3-B654-FC19C98CD58A}" type="presParOf" srcId="{F84CDEF4-BCC2-4972-B5D9-84D4C99542B8}" destId="{5C3E3FDE-F24F-4C33-B219-F78F646A2362}" srcOrd="3" destOrd="0" presId="urn:microsoft.com/office/officeart/2008/layout/VerticalAccentList"/>
    <dgm:cxn modelId="{6E561EE4-08D4-4A99-BA99-E3D3C5D4FE00}" type="presParOf" srcId="{F84CDEF4-BCC2-4972-B5D9-84D4C99542B8}" destId="{175E80D3-7227-457E-9E48-0F72A106AA07}" srcOrd="4" destOrd="0" presId="urn:microsoft.com/office/officeart/2008/layout/VerticalAccentList"/>
    <dgm:cxn modelId="{D6EA53B8-BBAC-41B3-A856-C3555FD0FE7E}" type="presParOf" srcId="{F84CDEF4-BCC2-4972-B5D9-84D4C99542B8}" destId="{30A2E3CB-42CC-45D9-B560-A657ADD850B6}" srcOrd="5" destOrd="0" presId="urn:microsoft.com/office/officeart/2008/layout/VerticalAccentList"/>
    <dgm:cxn modelId="{5C6EC167-6BE4-4AFA-A8EF-68FAC5B5434B}" type="presParOf" srcId="{F84CDEF4-BCC2-4972-B5D9-84D4C99542B8}" destId="{74AFD661-8DC8-4B42-83DC-3B7CF1D8AAC3}" srcOrd="6" destOrd="0" presId="urn:microsoft.com/office/officeart/2008/layout/VerticalAccentList"/>
    <dgm:cxn modelId="{AD530880-7DD7-4406-B113-2752B7A42822}" type="presParOf" srcId="{F84CDEF4-BCC2-4972-B5D9-84D4C99542B8}" destId="{5BEC7C89-03DD-4B36-9991-7709E44D5D35}" srcOrd="7" destOrd="0" presId="urn:microsoft.com/office/officeart/2008/layout/VerticalAccentList"/>
    <dgm:cxn modelId="{C33E69E5-14A8-4279-9C3F-47FA35FC5890}" type="presParOf" srcId="{63839EA0-2991-44A4-BE3C-039ADEBF497A}" destId="{2E49D456-8015-4447-82B3-D295DBAC40E3}" srcOrd="2" destOrd="0" presId="urn:microsoft.com/office/officeart/2008/layout/VerticalAccentList"/>
    <dgm:cxn modelId="{77B39CC5-1885-4F20-BC68-CFCAEB26D690}" type="presParOf" srcId="{63839EA0-2991-44A4-BE3C-039ADEBF497A}" destId="{B1B1B261-A2B1-4974-9C69-024E4B49A4D2}" srcOrd="3" destOrd="0" presId="urn:microsoft.com/office/officeart/2008/layout/VerticalAccentList"/>
    <dgm:cxn modelId="{ACF56F3E-2A3C-4227-B93C-789D72A8AA03}" type="presParOf" srcId="{B1B1B261-A2B1-4974-9C69-024E4B49A4D2}" destId="{0F2C6A58-58DE-493F-9A62-FEBE968F5288}" srcOrd="0" destOrd="0" presId="urn:microsoft.com/office/officeart/2008/layout/VerticalAccentList"/>
    <dgm:cxn modelId="{F8790503-FC24-49C2-9149-7FE574D2D523}" type="presParOf" srcId="{63839EA0-2991-44A4-BE3C-039ADEBF497A}" destId="{10FD005C-24CF-4C00-AB10-4D08B12D8FEC}" srcOrd="4" destOrd="0" presId="urn:microsoft.com/office/officeart/2008/layout/VerticalAccentList"/>
    <dgm:cxn modelId="{30347D0A-690E-4399-84C0-F46E6A493A23}" type="presParOf" srcId="{10FD005C-24CF-4C00-AB10-4D08B12D8FEC}" destId="{CE03F710-B3F8-4412-8BB1-959B31280A5C}" srcOrd="0" destOrd="0" presId="urn:microsoft.com/office/officeart/2008/layout/VerticalAccentList"/>
    <dgm:cxn modelId="{95A218ED-B35B-4D25-957C-789034E1D589}" type="presParOf" srcId="{10FD005C-24CF-4C00-AB10-4D08B12D8FEC}" destId="{9C1869C5-7666-4900-A754-DF0C621BF953}" srcOrd="1" destOrd="0" presId="urn:microsoft.com/office/officeart/2008/layout/VerticalAccentList"/>
    <dgm:cxn modelId="{B5ACE56C-593E-457C-B6E1-472048EDAF82}" type="presParOf" srcId="{10FD005C-24CF-4C00-AB10-4D08B12D8FEC}" destId="{FDE84E99-B92D-45B0-8520-A98C44209347}" srcOrd="2" destOrd="0" presId="urn:microsoft.com/office/officeart/2008/layout/VerticalAccentList"/>
    <dgm:cxn modelId="{EDD4A13F-E53D-44FE-ACBD-8ED741F75F89}" type="presParOf" srcId="{10FD005C-24CF-4C00-AB10-4D08B12D8FEC}" destId="{786416DF-909D-42BE-85C5-9E836D815BDB}" srcOrd="3" destOrd="0" presId="urn:microsoft.com/office/officeart/2008/layout/VerticalAccentList"/>
    <dgm:cxn modelId="{3F2E6E7D-626B-42E2-8D85-F755FE4C62CE}" type="presParOf" srcId="{10FD005C-24CF-4C00-AB10-4D08B12D8FEC}" destId="{0600B54F-8395-4ABB-8A35-77D16FE8ACE2}" srcOrd="4" destOrd="0" presId="urn:microsoft.com/office/officeart/2008/layout/VerticalAccentList"/>
    <dgm:cxn modelId="{29B52487-AD5A-4B50-AA92-88EFE7C070B1}" type="presParOf" srcId="{10FD005C-24CF-4C00-AB10-4D08B12D8FEC}" destId="{ACDDA5AD-4016-4B54-9A5E-1E9348A6C353}" srcOrd="5" destOrd="0" presId="urn:microsoft.com/office/officeart/2008/layout/VerticalAccentList"/>
    <dgm:cxn modelId="{E968CB24-53D7-4D0D-A2C0-C178B52681D0}" type="presParOf" srcId="{10FD005C-24CF-4C00-AB10-4D08B12D8FEC}" destId="{FBB03036-0B80-4E3E-BFD5-506014B4D8DB}" srcOrd="6" destOrd="0" presId="urn:microsoft.com/office/officeart/2008/layout/VerticalAccentList"/>
    <dgm:cxn modelId="{952CF5C4-BD6C-48AF-ABFE-63680A871F89}" type="presParOf" srcId="{10FD005C-24CF-4C00-AB10-4D08B12D8FEC}" destId="{822CBA5A-E22A-4D64-B092-31F7D759CB4A}" srcOrd="7" destOrd="0" presId="urn:microsoft.com/office/officeart/2008/layout/VerticalAccentList"/>
    <dgm:cxn modelId="{BB7EC71C-17F4-4B01-91BA-DF7F5A286CEC}" type="presParOf" srcId="{63839EA0-2991-44A4-BE3C-039ADEBF497A}" destId="{5EB0EEA1-FA2B-4901-9A60-F32AABF81E73}" srcOrd="5" destOrd="0" presId="urn:microsoft.com/office/officeart/2008/layout/VerticalAccentList"/>
    <dgm:cxn modelId="{6685C1B4-8BFF-4167-8210-5B99CFED5B3B}" type="presParOf" srcId="{63839EA0-2991-44A4-BE3C-039ADEBF497A}" destId="{606E19C9-4A73-4DD6-A6CF-1FCED600130C}" srcOrd="6" destOrd="0" presId="urn:microsoft.com/office/officeart/2008/layout/VerticalAccentList"/>
    <dgm:cxn modelId="{29B12D2C-9100-44A1-8252-BC4521FA1E1A}" type="presParOf" srcId="{606E19C9-4A73-4DD6-A6CF-1FCED600130C}" destId="{FD3A4ACC-1B95-4981-A7B1-2A9824D964AE}" srcOrd="0" destOrd="0" presId="urn:microsoft.com/office/officeart/2008/layout/VerticalAccentList"/>
    <dgm:cxn modelId="{AD3A6D55-4AA9-4268-A168-D2724C0EBC6A}" type="presParOf" srcId="{63839EA0-2991-44A4-BE3C-039ADEBF497A}" destId="{D83FBE75-272B-4C1B-9B21-5084CCDBA023}" srcOrd="7" destOrd="0" presId="urn:microsoft.com/office/officeart/2008/layout/VerticalAccentList"/>
    <dgm:cxn modelId="{D66ED7AD-CF67-4117-ABA3-18D8A0EB9FFD}" type="presParOf" srcId="{D83FBE75-272B-4C1B-9B21-5084CCDBA023}" destId="{5E981BD6-12DF-44A2-BB46-1815C36800C5}" srcOrd="0" destOrd="0" presId="urn:microsoft.com/office/officeart/2008/layout/VerticalAccentList"/>
    <dgm:cxn modelId="{5224AB39-2DB1-4499-BADB-670C7E05158B}" type="presParOf" srcId="{D83FBE75-272B-4C1B-9B21-5084CCDBA023}" destId="{B8B3CE96-AC63-4400-B674-330C495C79E7}" srcOrd="1" destOrd="0" presId="urn:microsoft.com/office/officeart/2008/layout/VerticalAccentList"/>
    <dgm:cxn modelId="{E0749E78-AF5B-4855-8909-F63CC8F30ED1}" type="presParOf" srcId="{D83FBE75-272B-4C1B-9B21-5084CCDBA023}" destId="{210BF44D-6F54-4D5D-A87C-DA0C231CDB9E}" srcOrd="2" destOrd="0" presId="urn:microsoft.com/office/officeart/2008/layout/VerticalAccentList"/>
    <dgm:cxn modelId="{D47D0F19-396C-41F3-8D67-BC833FEC4816}" type="presParOf" srcId="{D83FBE75-272B-4C1B-9B21-5084CCDBA023}" destId="{5353C769-03EA-46FD-A024-E2F6352CE64C}" srcOrd="3" destOrd="0" presId="urn:microsoft.com/office/officeart/2008/layout/VerticalAccentList"/>
    <dgm:cxn modelId="{CB19EA83-2D95-4352-904D-B0414F509F6C}" type="presParOf" srcId="{D83FBE75-272B-4C1B-9B21-5084CCDBA023}" destId="{47CF7DEE-ABFC-4FBA-85AD-0D2E2DA712AA}" srcOrd="4" destOrd="0" presId="urn:microsoft.com/office/officeart/2008/layout/VerticalAccentList"/>
    <dgm:cxn modelId="{9A3BA439-33DC-4197-8B08-CB48D3C97AE9}" type="presParOf" srcId="{D83FBE75-272B-4C1B-9B21-5084CCDBA023}" destId="{EF78AE59-F301-49D0-99F4-00F58C94E74D}" srcOrd="5" destOrd="0" presId="urn:microsoft.com/office/officeart/2008/layout/VerticalAccentList"/>
    <dgm:cxn modelId="{A8168645-692B-46AE-ACDB-D098AC19590B}" type="presParOf" srcId="{D83FBE75-272B-4C1B-9B21-5084CCDBA023}" destId="{ECFF25AA-6CA0-4156-9ACE-C8112B458944}" srcOrd="6" destOrd="0" presId="urn:microsoft.com/office/officeart/2008/layout/VerticalAccentList"/>
    <dgm:cxn modelId="{D8CB410D-5A63-45F0-83BF-C5D349A9D8E5}" type="presParOf" srcId="{D83FBE75-272B-4C1B-9B21-5084CCDBA023}" destId="{D12F86E0-8BE7-423B-847A-3006FF46D52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B8F03-25CA-42BC-BD32-07AD3ABD17B0}" type="doc">
      <dgm:prSet loTypeId="urn:microsoft.com/office/officeart/2005/8/layout/ven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B511BF-007A-4E21-BAAF-166C1A340F6B}">
      <dgm:prSet phldrT="[Текст]" custT="1"/>
      <dgm:spPr/>
      <dgm:t>
        <a:bodyPr/>
        <a:lstStyle/>
        <a:p>
          <a:pPr algn="ctr"/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Встречи, общение (40%)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0BB9E-2457-4DC3-A465-A110003AE3FA}" type="parTrans" cxnId="{7E192B32-003B-435A-96AD-044AB1E3F285}">
      <dgm:prSet/>
      <dgm:spPr/>
      <dgm:t>
        <a:bodyPr/>
        <a:lstStyle/>
        <a:p>
          <a:endParaRPr lang="ru-RU"/>
        </a:p>
      </dgm:t>
    </dgm:pt>
    <dgm:pt modelId="{8BC62800-CCA0-4043-87CD-6EEA2D658CFF}" type="sibTrans" cxnId="{7E192B32-003B-435A-96AD-044AB1E3F285}">
      <dgm:prSet/>
      <dgm:spPr/>
      <dgm:t>
        <a:bodyPr/>
        <a:lstStyle/>
        <a:p>
          <a:endParaRPr lang="ru-RU"/>
        </a:p>
      </dgm:t>
    </dgm:pt>
    <dgm:pt modelId="{8270EBC8-44D8-4AC1-90D3-5A23E7383A30}">
      <dgm:prSet phldrT="[Текст]" custT="1"/>
      <dgm:spPr/>
      <dgm:t>
        <a:bodyPr/>
        <a:lstStyle/>
        <a:p>
          <a:pPr algn="ctr"/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r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Семинары (20%)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EAC81-9EA3-490F-829E-2A14B98D5A79}" type="parTrans" cxnId="{782960BF-DD96-4947-AE4A-D4194B7AFB57}">
      <dgm:prSet/>
      <dgm:spPr/>
      <dgm:t>
        <a:bodyPr/>
        <a:lstStyle/>
        <a:p>
          <a:endParaRPr lang="ru-RU"/>
        </a:p>
      </dgm:t>
    </dgm:pt>
    <dgm:pt modelId="{5967E539-1C2D-457D-9C84-4EF466E3A8C5}" type="sibTrans" cxnId="{782960BF-DD96-4947-AE4A-D4194B7AFB57}">
      <dgm:prSet/>
      <dgm:spPr/>
      <dgm:t>
        <a:bodyPr/>
        <a:lstStyle/>
        <a:p>
          <a:endParaRPr lang="ru-RU"/>
        </a:p>
      </dgm:t>
    </dgm:pt>
    <dgm:pt modelId="{286E24BE-DFFE-45B2-8E40-9C215F88361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Лекции, периодика</a:t>
          </a: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(11%)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AA35F7-2015-4F1A-B574-1052DC5E8976}" type="parTrans" cxnId="{EDDDF757-7525-4C1A-B939-7F5AB455A4A8}">
      <dgm:prSet/>
      <dgm:spPr/>
      <dgm:t>
        <a:bodyPr/>
        <a:lstStyle/>
        <a:p>
          <a:endParaRPr lang="ru-RU"/>
        </a:p>
      </dgm:t>
    </dgm:pt>
    <dgm:pt modelId="{37490ABF-929C-4314-A5CB-8DD11D30FF53}" type="sibTrans" cxnId="{EDDDF757-7525-4C1A-B939-7F5AB455A4A8}">
      <dgm:prSet/>
      <dgm:spPr/>
      <dgm:t>
        <a:bodyPr/>
        <a:lstStyle/>
        <a:p>
          <a:endParaRPr lang="ru-RU"/>
        </a:p>
      </dgm:t>
    </dgm:pt>
    <dgm:pt modelId="{328C7104-E3C0-488A-AFBD-3F2408A8D896}">
      <dgm:prSet phldrT="[Текст]" custT="1"/>
      <dgm:spPr/>
      <dgm:t>
        <a:bodyPr/>
        <a:lstStyle/>
        <a:p>
          <a:pPr algn="ctr"/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Книги, интернет (35%)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1AB22-BD0A-4591-BF08-5A9300024F80}" type="sibTrans" cxnId="{1219CA47-1BF8-425B-81CF-3006DA55FCDE}">
      <dgm:prSet/>
      <dgm:spPr/>
      <dgm:t>
        <a:bodyPr/>
        <a:lstStyle/>
        <a:p>
          <a:endParaRPr lang="ru-RU"/>
        </a:p>
      </dgm:t>
    </dgm:pt>
    <dgm:pt modelId="{34FE76F1-A7F1-4B3D-BF28-AA44C1986B30}" type="parTrans" cxnId="{1219CA47-1BF8-425B-81CF-3006DA55FCDE}">
      <dgm:prSet/>
      <dgm:spPr/>
      <dgm:t>
        <a:bodyPr/>
        <a:lstStyle/>
        <a:p>
          <a:endParaRPr lang="ru-RU"/>
        </a:p>
      </dgm:t>
    </dgm:pt>
    <dgm:pt modelId="{C9223D9D-7EED-4C82-BEB1-98D0F5586120}">
      <dgm:prSet phldrT="[Текст]" custT="1"/>
      <dgm:spPr/>
      <dgm:t>
        <a:bodyPr/>
        <a:lstStyle/>
        <a:p>
          <a:pPr algn="ctr"/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EC28-DCFE-4C7D-AE79-D4EEDB6A3E08}" type="parTrans" cxnId="{EAD03174-58AF-4BA8-98C7-1A3E59A21972}">
      <dgm:prSet/>
      <dgm:spPr/>
      <dgm:t>
        <a:bodyPr/>
        <a:lstStyle/>
        <a:p>
          <a:endParaRPr lang="ru-RU"/>
        </a:p>
      </dgm:t>
    </dgm:pt>
    <dgm:pt modelId="{09F5D5AF-7904-4E5A-A4D8-E9FE63A47DC0}" type="sibTrans" cxnId="{EAD03174-58AF-4BA8-98C7-1A3E59A21972}">
      <dgm:prSet/>
      <dgm:spPr/>
      <dgm:t>
        <a:bodyPr/>
        <a:lstStyle/>
        <a:p>
          <a:endParaRPr lang="ru-RU"/>
        </a:p>
      </dgm:t>
    </dgm:pt>
    <dgm:pt modelId="{1DD3BA06-F8B5-4387-B5C1-DD4B665F7CC8}" type="pres">
      <dgm:prSet presAssocID="{E83B8F03-25CA-42BC-BD32-07AD3ABD17B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874DA1-822B-4C8E-8FBE-4EC2C150361D}" type="pres">
      <dgm:prSet presAssocID="{E83B8F03-25CA-42BC-BD32-07AD3ABD17B0}" presName="comp1" presStyleCnt="0"/>
      <dgm:spPr/>
    </dgm:pt>
    <dgm:pt modelId="{085E69E4-84EA-478F-A1E8-8A4665F7E3AE}" type="pres">
      <dgm:prSet presAssocID="{E83B8F03-25CA-42BC-BD32-07AD3ABD17B0}" presName="circle1" presStyleLbl="node1" presStyleIdx="0" presStyleCnt="5" custScaleX="162861" custScaleY="85524" custLinFactNeighborX="-748"/>
      <dgm:spPr/>
      <dgm:t>
        <a:bodyPr/>
        <a:lstStyle/>
        <a:p>
          <a:endParaRPr lang="ru-RU"/>
        </a:p>
      </dgm:t>
    </dgm:pt>
    <dgm:pt modelId="{8DFB3F33-F5EA-4640-9E64-EA83DCB910DD}" type="pres">
      <dgm:prSet presAssocID="{E83B8F03-25CA-42BC-BD32-07AD3ABD17B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70C5B-C599-49F6-93C5-C40DAC620C22}" type="pres">
      <dgm:prSet presAssocID="{E83B8F03-25CA-42BC-BD32-07AD3ABD17B0}" presName="comp2" presStyleCnt="0"/>
      <dgm:spPr/>
    </dgm:pt>
    <dgm:pt modelId="{6495FEAD-0205-4467-8204-63E1AC4F3820}" type="pres">
      <dgm:prSet presAssocID="{E83B8F03-25CA-42BC-BD32-07AD3ABD17B0}" presName="circle2" presStyleLbl="node1" presStyleIdx="1" presStyleCnt="5" custScaleX="169698" custScaleY="85381" custLinFactNeighborX="18863" custLinFactNeighborY="1325"/>
      <dgm:spPr/>
      <dgm:t>
        <a:bodyPr/>
        <a:lstStyle/>
        <a:p>
          <a:endParaRPr lang="ru-RU"/>
        </a:p>
      </dgm:t>
    </dgm:pt>
    <dgm:pt modelId="{11B52F8B-6DDC-48E7-8089-51B2C4262F21}" type="pres">
      <dgm:prSet presAssocID="{E83B8F03-25CA-42BC-BD32-07AD3ABD17B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4BC6C-07A6-4C22-884D-8A898F7B5327}" type="pres">
      <dgm:prSet presAssocID="{E83B8F03-25CA-42BC-BD32-07AD3ABD17B0}" presName="comp3" presStyleCnt="0"/>
      <dgm:spPr/>
    </dgm:pt>
    <dgm:pt modelId="{E5AAE949-9363-4237-BAA3-014CCE70113F}" type="pres">
      <dgm:prSet presAssocID="{E83B8F03-25CA-42BC-BD32-07AD3ABD17B0}" presName="circle3" presStyleLbl="node1" presStyleIdx="2" presStyleCnt="5" custScaleX="168188" custScaleY="79515" custLinFactNeighborX="-31187" custLinFactNeighborY="9973"/>
      <dgm:spPr/>
      <dgm:t>
        <a:bodyPr/>
        <a:lstStyle/>
        <a:p>
          <a:endParaRPr lang="ru-RU"/>
        </a:p>
      </dgm:t>
    </dgm:pt>
    <dgm:pt modelId="{91284ED4-9955-4C46-8830-464229E8F7D2}" type="pres">
      <dgm:prSet presAssocID="{E83B8F03-25CA-42BC-BD32-07AD3ABD17B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FC13D-44A4-41CF-8C90-321DD11AC1D4}" type="pres">
      <dgm:prSet presAssocID="{E83B8F03-25CA-42BC-BD32-07AD3ABD17B0}" presName="comp4" presStyleCnt="0"/>
      <dgm:spPr/>
    </dgm:pt>
    <dgm:pt modelId="{7E58F5ED-8EBB-4AF9-B5E5-032EB380D813}" type="pres">
      <dgm:prSet presAssocID="{E83B8F03-25CA-42BC-BD32-07AD3ABD17B0}" presName="circle4" presStyleLbl="node1" presStyleIdx="3" presStyleCnt="5" custScaleX="185301" custScaleY="81766" custLinFactNeighborX="65701" custLinFactNeighborY="2499"/>
      <dgm:spPr/>
      <dgm:t>
        <a:bodyPr/>
        <a:lstStyle/>
        <a:p>
          <a:endParaRPr lang="ru-RU"/>
        </a:p>
      </dgm:t>
    </dgm:pt>
    <dgm:pt modelId="{0AD008EA-EAFA-4691-B5D8-DA8F90DE795C}" type="pres">
      <dgm:prSet presAssocID="{E83B8F03-25CA-42BC-BD32-07AD3ABD17B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3E09E-E53B-4587-BC70-208B64ED1E8E}" type="pres">
      <dgm:prSet presAssocID="{E83B8F03-25CA-42BC-BD32-07AD3ABD17B0}" presName="comp5" presStyleCnt="0"/>
      <dgm:spPr/>
    </dgm:pt>
    <dgm:pt modelId="{27F98547-FACF-4A47-81A5-50A1B4AA1D0E}" type="pres">
      <dgm:prSet presAssocID="{E83B8F03-25CA-42BC-BD32-07AD3ABD17B0}" presName="circle5" presStyleLbl="node1" presStyleIdx="4" presStyleCnt="5" custScaleX="161067" custLinFactNeighborX="-1784" custLinFactNeighborY="21898"/>
      <dgm:spPr/>
      <dgm:t>
        <a:bodyPr/>
        <a:lstStyle/>
        <a:p>
          <a:endParaRPr lang="ru-RU"/>
        </a:p>
      </dgm:t>
    </dgm:pt>
    <dgm:pt modelId="{4C8FEF07-06EC-47A4-AEB9-9E8DB3B66C7C}" type="pres">
      <dgm:prSet presAssocID="{E83B8F03-25CA-42BC-BD32-07AD3ABD17B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DF757-7525-4C1A-B939-7F5AB455A4A8}" srcId="{E83B8F03-25CA-42BC-BD32-07AD3ABD17B0}" destId="{286E24BE-DFFE-45B2-8E40-9C215F883615}" srcOrd="4" destOrd="0" parTransId="{9FAA35F7-2015-4F1A-B574-1052DC5E8976}" sibTransId="{37490ABF-929C-4314-A5CB-8DD11D30FF53}"/>
    <dgm:cxn modelId="{2593774C-18AB-44F5-AA0F-1B0C9E2C25E2}" type="presOf" srcId="{286E24BE-DFFE-45B2-8E40-9C215F883615}" destId="{4C8FEF07-06EC-47A4-AEB9-9E8DB3B66C7C}" srcOrd="1" destOrd="0" presId="urn:microsoft.com/office/officeart/2005/8/layout/venn2"/>
    <dgm:cxn modelId="{AA12F8C3-0D83-49E0-9C86-FD7667013CE5}" type="presOf" srcId="{328C7104-E3C0-488A-AFBD-3F2408A8D896}" destId="{91284ED4-9955-4C46-8830-464229E8F7D2}" srcOrd="1" destOrd="0" presId="urn:microsoft.com/office/officeart/2005/8/layout/venn2"/>
    <dgm:cxn modelId="{7E192B32-003B-435A-96AD-044AB1E3F285}" srcId="{E83B8F03-25CA-42BC-BD32-07AD3ABD17B0}" destId="{4CB511BF-007A-4E21-BAAF-166C1A340F6B}" srcOrd="1" destOrd="0" parTransId="{B240BB9E-2457-4DC3-A465-A110003AE3FA}" sibTransId="{8BC62800-CCA0-4043-87CD-6EEA2D658CFF}"/>
    <dgm:cxn modelId="{B949BC40-1BDF-486F-B1C6-8646925DE3CB}" type="presOf" srcId="{328C7104-E3C0-488A-AFBD-3F2408A8D896}" destId="{E5AAE949-9363-4237-BAA3-014CCE70113F}" srcOrd="0" destOrd="0" presId="urn:microsoft.com/office/officeart/2005/8/layout/venn2"/>
    <dgm:cxn modelId="{EAD03174-58AF-4BA8-98C7-1A3E59A21972}" srcId="{E83B8F03-25CA-42BC-BD32-07AD3ABD17B0}" destId="{C9223D9D-7EED-4C82-BEB1-98D0F5586120}" srcOrd="0" destOrd="0" parTransId="{4C27EC28-DCFE-4C7D-AE79-D4EEDB6A3E08}" sibTransId="{09F5D5AF-7904-4E5A-A4D8-E9FE63A47DC0}"/>
    <dgm:cxn modelId="{1219CA47-1BF8-425B-81CF-3006DA55FCDE}" srcId="{E83B8F03-25CA-42BC-BD32-07AD3ABD17B0}" destId="{328C7104-E3C0-488A-AFBD-3F2408A8D896}" srcOrd="2" destOrd="0" parTransId="{34FE76F1-A7F1-4B3D-BF28-AA44C1986B30}" sibTransId="{CDB1AB22-BD0A-4591-BF08-5A9300024F80}"/>
    <dgm:cxn modelId="{85DC72FD-7FE1-4A03-9994-87077C0A4A1B}" type="presOf" srcId="{C9223D9D-7EED-4C82-BEB1-98D0F5586120}" destId="{8DFB3F33-F5EA-4640-9E64-EA83DCB910DD}" srcOrd="1" destOrd="0" presId="urn:microsoft.com/office/officeart/2005/8/layout/venn2"/>
    <dgm:cxn modelId="{F76C1637-DA69-4EEB-923C-3EEB5F8DD4F5}" type="presOf" srcId="{C9223D9D-7EED-4C82-BEB1-98D0F5586120}" destId="{085E69E4-84EA-478F-A1E8-8A4665F7E3AE}" srcOrd="0" destOrd="0" presId="urn:microsoft.com/office/officeart/2005/8/layout/venn2"/>
    <dgm:cxn modelId="{97A60914-85E8-41DD-B84B-8AAA8BEE37B7}" type="presOf" srcId="{E83B8F03-25CA-42BC-BD32-07AD3ABD17B0}" destId="{1DD3BA06-F8B5-4387-B5C1-DD4B665F7CC8}" srcOrd="0" destOrd="0" presId="urn:microsoft.com/office/officeart/2005/8/layout/venn2"/>
    <dgm:cxn modelId="{782960BF-DD96-4947-AE4A-D4194B7AFB57}" srcId="{E83B8F03-25CA-42BC-BD32-07AD3ABD17B0}" destId="{8270EBC8-44D8-4AC1-90D3-5A23E7383A30}" srcOrd="3" destOrd="0" parTransId="{BD0EAC81-9EA3-490F-829E-2A14B98D5A79}" sibTransId="{5967E539-1C2D-457D-9C84-4EF466E3A8C5}"/>
    <dgm:cxn modelId="{4CF465A5-992E-4458-9504-E91413CFE95F}" type="presOf" srcId="{4CB511BF-007A-4E21-BAAF-166C1A340F6B}" destId="{6495FEAD-0205-4467-8204-63E1AC4F3820}" srcOrd="0" destOrd="0" presId="urn:microsoft.com/office/officeart/2005/8/layout/venn2"/>
    <dgm:cxn modelId="{707BC287-A1C8-4457-A526-5C73A85CDD43}" type="presOf" srcId="{8270EBC8-44D8-4AC1-90D3-5A23E7383A30}" destId="{0AD008EA-EAFA-4691-B5D8-DA8F90DE795C}" srcOrd="1" destOrd="0" presId="urn:microsoft.com/office/officeart/2005/8/layout/venn2"/>
    <dgm:cxn modelId="{83E448EA-0235-4C96-B6ED-D1AB5A177477}" type="presOf" srcId="{286E24BE-DFFE-45B2-8E40-9C215F883615}" destId="{27F98547-FACF-4A47-81A5-50A1B4AA1D0E}" srcOrd="0" destOrd="0" presId="urn:microsoft.com/office/officeart/2005/8/layout/venn2"/>
    <dgm:cxn modelId="{42E3F210-E598-4C5F-B253-A373C8C12CB8}" type="presOf" srcId="{8270EBC8-44D8-4AC1-90D3-5A23E7383A30}" destId="{7E58F5ED-8EBB-4AF9-B5E5-032EB380D813}" srcOrd="0" destOrd="0" presId="urn:microsoft.com/office/officeart/2005/8/layout/venn2"/>
    <dgm:cxn modelId="{5ED38352-8748-4370-A0FC-7C03568FAFDB}" type="presOf" srcId="{4CB511BF-007A-4E21-BAAF-166C1A340F6B}" destId="{11B52F8B-6DDC-48E7-8089-51B2C4262F21}" srcOrd="1" destOrd="0" presId="urn:microsoft.com/office/officeart/2005/8/layout/venn2"/>
    <dgm:cxn modelId="{3FD4E662-F87A-4CCB-B158-8F667DCA4301}" type="presParOf" srcId="{1DD3BA06-F8B5-4387-B5C1-DD4B665F7CC8}" destId="{44874DA1-822B-4C8E-8FBE-4EC2C150361D}" srcOrd="0" destOrd="0" presId="urn:microsoft.com/office/officeart/2005/8/layout/venn2"/>
    <dgm:cxn modelId="{DBE18D79-303A-4DF5-85F2-CDD4B9052DE5}" type="presParOf" srcId="{44874DA1-822B-4C8E-8FBE-4EC2C150361D}" destId="{085E69E4-84EA-478F-A1E8-8A4665F7E3AE}" srcOrd="0" destOrd="0" presId="urn:microsoft.com/office/officeart/2005/8/layout/venn2"/>
    <dgm:cxn modelId="{C7117CFA-61C1-4F51-9450-2D61AB29F5E4}" type="presParOf" srcId="{44874DA1-822B-4C8E-8FBE-4EC2C150361D}" destId="{8DFB3F33-F5EA-4640-9E64-EA83DCB910DD}" srcOrd="1" destOrd="0" presId="urn:microsoft.com/office/officeart/2005/8/layout/venn2"/>
    <dgm:cxn modelId="{4D810654-12C1-46AC-8914-8C3D0E164FFF}" type="presParOf" srcId="{1DD3BA06-F8B5-4387-B5C1-DD4B665F7CC8}" destId="{74E70C5B-C599-49F6-93C5-C40DAC620C22}" srcOrd="1" destOrd="0" presId="urn:microsoft.com/office/officeart/2005/8/layout/venn2"/>
    <dgm:cxn modelId="{286921E3-E8C2-4AEF-BFC1-16120D80F662}" type="presParOf" srcId="{74E70C5B-C599-49F6-93C5-C40DAC620C22}" destId="{6495FEAD-0205-4467-8204-63E1AC4F3820}" srcOrd="0" destOrd="0" presId="urn:microsoft.com/office/officeart/2005/8/layout/venn2"/>
    <dgm:cxn modelId="{24D42747-C25F-4071-ADC7-E1D3B6DC5FF3}" type="presParOf" srcId="{74E70C5B-C599-49F6-93C5-C40DAC620C22}" destId="{11B52F8B-6DDC-48E7-8089-51B2C4262F21}" srcOrd="1" destOrd="0" presId="urn:microsoft.com/office/officeart/2005/8/layout/venn2"/>
    <dgm:cxn modelId="{8182AE2C-77B1-41D5-B37E-B6201866969B}" type="presParOf" srcId="{1DD3BA06-F8B5-4387-B5C1-DD4B665F7CC8}" destId="{1094BC6C-07A6-4C22-884D-8A898F7B5327}" srcOrd="2" destOrd="0" presId="urn:microsoft.com/office/officeart/2005/8/layout/venn2"/>
    <dgm:cxn modelId="{2D30D251-3EAF-4651-8FA2-A97377347869}" type="presParOf" srcId="{1094BC6C-07A6-4C22-884D-8A898F7B5327}" destId="{E5AAE949-9363-4237-BAA3-014CCE70113F}" srcOrd="0" destOrd="0" presId="urn:microsoft.com/office/officeart/2005/8/layout/venn2"/>
    <dgm:cxn modelId="{C672837D-69C4-400B-A8BD-ECDBCAF51C65}" type="presParOf" srcId="{1094BC6C-07A6-4C22-884D-8A898F7B5327}" destId="{91284ED4-9955-4C46-8830-464229E8F7D2}" srcOrd="1" destOrd="0" presId="urn:microsoft.com/office/officeart/2005/8/layout/venn2"/>
    <dgm:cxn modelId="{F4627C4E-4329-4D3E-BA07-53BA265FE03C}" type="presParOf" srcId="{1DD3BA06-F8B5-4387-B5C1-DD4B665F7CC8}" destId="{A39FC13D-44A4-41CF-8C90-321DD11AC1D4}" srcOrd="3" destOrd="0" presId="urn:microsoft.com/office/officeart/2005/8/layout/venn2"/>
    <dgm:cxn modelId="{7958D5E7-22B2-4813-AA60-B88E1B883D74}" type="presParOf" srcId="{A39FC13D-44A4-41CF-8C90-321DD11AC1D4}" destId="{7E58F5ED-8EBB-4AF9-B5E5-032EB380D813}" srcOrd="0" destOrd="0" presId="urn:microsoft.com/office/officeart/2005/8/layout/venn2"/>
    <dgm:cxn modelId="{50ABA93E-72D5-4864-B674-63F934F34202}" type="presParOf" srcId="{A39FC13D-44A4-41CF-8C90-321DD11AC1D4}" destId="{0AD008EA-EAFA-4691-B5D8-DA8F90DE795C}" srcOrd="1" destOrd="0" presId="urn:microsoft.com/office/officeart/2005/8/layout/venn2"/>
    <dgm:cxn modelId="{4F440218-F24D-4169-845B-7D34E224D3A6}" type="presParOf" srcId="{1DD3BA06-F8B5-4387-B5C1-DD4B665F7CC8}" destId="{41B3E09E-E53B-4587-BC70-208B64ED1E8E}" srcOrd="4" destOrd="0" presId="urn:microsoft.com/office/officeart/2005/8/layout/venn2"/>
    <dgm:cxn modelId="{5EF469E4-6257-4F20-A204-74D14C75AE83}" type="presParOf" srcId="{41B3E09E-E53B-4587-BC70-208B64ED1E8E}" destId="{27F98547-FACF-4A47-81A5-50A1B4AA1D0E}" srcOrd="0" destOrd="0" presId="urn:microsoft.com/office/officeart/2005/8/layout/venn2"/>
    <dgm:cxn modelId="{DBFD8424-0481-4CB1-8200-6EB4577532B8}" type="presParOf" srcId="{41B3E09E-E53B-4587-BC70-208B64ED1E8E}" destId="{4C8FEF07-06EC-47A4-AEB9-9E8DB3B66C7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482AF-C9D9-4C28-81BA-148DC012C74A}">
      <dsp:nvSpPr>
        <dsp:cNvPr id="0" name=""/>
        <dsp:cNvSpPr/>
      </dsp:nvSpPr>
      <dsp:spPr>
        <a:xfrm>
          <a:off x="-282114" y="2759"/>
          <a:ext cx="8504267" cy="60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Мониторинг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-282114" y="2759"/>
        <a:ext cx="8504267" cy="609505"/>
      </dsp:txXfrm>
    </dsp:sp>
    <dsp:sp modelId="{D9170434-4612-4BE6-8289-F4D1E76A2ACE}">
      <dsp:nvSpPr>
        <dsp:cNvPr id="0" name=""/>
        <dsp:cNvSpPr/>
      </dsp:nvSpPr>
      <dsp:spPr>
        <a:xfrm>
          <a:off x="307644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8DFF2-4B9F-41D2-8628-AC2C58A744E1}">
      <dsp:nvSpPr>
        <dsp:cNvPr id="0" name=""/>
        <dsp:cNvSpPr/>
      </dsp:nvSpPr>
      <dsp:spPr>
        <a:xfrm>
          <a:off x="1250007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228281"/>
            <a:satOff val="2402"/>
            <a:lumOff val="137"/>
            <a:alphaOff val="0"/>
          </a:schemeClr>
        </a:solidFill>
        <a:ln w="11429" cap="flat" cmpd="sng" algn="ctr">
          <a:solidFill>
            <a:schemeClr val="accent4">
              <a:hueOff val="-228281"/>
              <a:satOff val="2402"/>
              <a:lumOff val="13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E6358-AD51-4684-8A1E-1A491D77FE69}">
      <dsp:nvSpPr>
        <dsp:cNvPr id="0" name=""/>
        <dsp:cNvSpPr/>
      </dsp:nvSpPr>
      <dsp:spPr>
        <a:xfrm>
          <a:off x="2193116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456562"/>
            <a:satOff val="4804"/>
            <a:lumOff val="275"/>
            <a:alphaOff val="0"/>
          </a:schemeClr>
        </a:solidFill>
        <a:ln w="11429" cap="flat" cmpd="sng" algn="ctr">
          <a:solidFill>
            <a:schemeClr val="accent4">
              <a:hueOff val="-456562"/>
              <a:satOff val="4804"/>
              <a:lumOff val="27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E3FDE-F24F-4C33-B219-F78F646A2362}">
      <dsp:nvSpPr>
        <dsp:cNvPr id="0" name=""/>
        <dsp:cNvSpPr/>
      </dsp:nvSpPr>
      <dsp:spPr>
        <a:xfrm>
          <a:off x="3135479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684844"/>
            <a:satOff val="7206"/>
            <a:lumOff val="412"/>
            <a:alphaOff val="0"/>
          </a:schemeClr>
        </a:solidFill>
        <a:ln w="11429" cap="flat" cmpd="sng" algn="ctr">
          <a:solidFill>
            <a:schemeClr val="accent4">
              <a:hueOff val="-684844"/>
              <a:satOff val="7206"/>
              <a:lumOff val="41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E80D3-7227-457E-9E48-0F72A106AA07}">
      <dsp:nvSpPr>
        <dsp:cNvPr id="0" name=""/>
        <dsp:cNvSpPr/>
      </dsp:nvSpPr>
      <dsp:spPr>
        <a:xfrm>
          <a:off x="4078587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913125"/>
            <a:satOff val="9608"/>
            <a:lumOff val="549"/>
            <a:alphaOff val="0"/>
          </a:schemeClr>
        </a:solidFill>
        <a:ln w="11429" cap="flat" cmpd="sng" algn="ctr">
          <a:solidFill>
            <a:schemeClr val="accent4">
              <a:hueOff val="-913125"/>
              <a:satOff val="9608"/>
              <a:lumOff val="54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2E3CB-42CC-45D9-B560-A657ADD850B6}">
      <dsp:nvSpPr>
        <dsp:cNvPr id="0" name=""/>
        <dsp:cNvSpPr/>
      </dsp:nvSpPr>
      <dsp:spPr>
        <a:xfrm>
          <a:off x="5020951" y="612265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11429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FD661-8DC8-4B42-83DC-3B7CF1D8AAC3}">
      <dsp:nvSpPr>
        <dsp:cNvPr id="0" name=""/>
        <dsp:cNvSpPr/>
      </dsp:nvSpPr>
      <dsp:spPr>
        <a:xfrm>
          <a:off x="5328597" y="648072"/>
          <a:ext cx="3163699" cy="1241585"/>
        </a:xfrm>
        <a:prstGeom prst="chevron">
          <a:avLst>
            <a:gd name="adj" fmla="val 70610"/>
          </a:avLst>
        </a:prstGeom>
        <a:solidFill>
          <a:schemeClr val="accent4">
            <a:hueOff val="-1369687"/>
            <a:satOff val="14413"/>
            <a:lumOff val="824"/>
            <a:alphaOff val="0"/>
          </a:schemeClr>
        </a:solidFill>
        <a:ln w="11429" cap="flat" cmpd="sng" algn="ctr">
          <a:solidFill>
            <a:schemeClr val="accent4">
              <a:hueOff val="-1369687"/>
              <a:satOff val="14413"/>
              <a:lumOff val="8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C7C89-03DD-4B36-9991-7709E44D5D35}">
      <dsp:nvSpPr>
        <dsp:cNvPr id="0" name=""/>
        <dsp:cNvSpPr/>
      </dsp:nvSpPr>
      <dsp:spPr>
        <a:xfrm>
          <a:off x="143997" y="792091"/>
          <a:ext cx="7971239" cy="998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Использование умения проводить мониторинг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время от времени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при  редком использовании знаний по диагностике! </a:t>
          </a:r>
          <a:endParaRPr lang="ru-RU" sz="2000" b="1" kern="1200" dirty="0"/>
        </a:p>
      </dsp:txBody>
      <dsp:txXfrm>
        <a:off x="143997" y="792091"/>
        <a:ext cx="7971239" cy="998602"/>
      </dsp:txXfrm>
    </dsp:sp>
    <dsp:sp modelId="{0F2C6A58-58DE-493F-9A62-FEBE968F5288}">
      <dsp:nvSpPr>
        <dsp:cNvPr id="0" name=""/>
        <dsp:cNvSpPr/>
      </dsp:nvSpPr>
      <dsp:spPr>
        <a:xfrm>
          <a:off x="-282114" y="1954774"/>
          <a:ext cx="8504267" cy="60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Конфликтология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-282114" y="1954774"/>
        <a:ext cx="8504267" cy="609505"/>
      </dsp:txXfrm>
    </dsp:sp>
    <dsp:sp modelId="{CE03F710-B3F8-4412-8BB1-959B31280A5C}">
      <dsp:nvSpPr>
        <dsp:cNvPr id="0" name=""/>
        <dsp:cNvSpPr/>
      </dsp:nvSpPr>
      <dsp:spPr>
        <a:xfrm>
          <a:off x="134761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1597968"/>
            <a:satOff val="16815"/>
            <a:lumOff val="961"/>
            <a:alphaOff val="0"/>
          </a:schemeClr>
        </a:solidFill>
        <a:ln w="11429" cap="flat" cmpd="sng" algn="ctr">
          <a:solidFill>
            <a:schemeClr val="accent4">
              <a:hueOff val="-1597968"/>
              <a:satOff val="16815"/>
              <a:lumOff val="96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869C5-7666-4900-A754-DF0C621BF953}">
      <dsp:nvSpPr>
        <dsp:cNvPr id="0" name=""/>
        <dsp:cNvSpPr/>
      </dsp:nvSpPr>
      <dsp:spPr>
        <a:xfrm>
          <a:off x="1077124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1826250"/>
            <a:satOff val="19217"/>
            <a:lumOff val="1098"/>
            <a:alphaOff val="0"/>
          </a:schemeClr>
        </a:solidFill>
        <a:ln w="11429" cap="flat" cmpd="sng" algn="ctr">
          <a:solidFill>
            <a:schemeClr val="accent4">
              <a:hueOff val="-1826250"/>
              <a:satOff val="19217"/>
              <a:lumOff val="109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4E99-B92D-45B0-8520-A98C44209347}">
      <dsp:nvSpPr>
        <dsp:cNvPr id="0" name=""/>
        <dsp:cNvSpPr/>
      </dsp:nvSpPr>
      <dsp:spPr>
        <a:xfrm>
          <a:off x="2020232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2054531"/>
            <a:satOff val="21619"/>
            <a:lumOff val="1236"/>
            <a:alphaOff val="0"/>
          </a:schemeClr>
        </a:solidFill>
        <a:ln w="11429" cap="flat" cmpd="sng" algn="ctr">
          <a:solidFill>
            <a:schemeClr val="accent4">
              <a:hueOff val="-2054531"/>
              <a:satOff val="21619"/>
              <a:lumOff val="123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416DF-909D-42BE-85C5-9E836D815BDB}">
      <dsp:nvSpPr>
        <dsp:cNvPr id="0" name=""/>
        <dsp:cNvSpPr/>
      </dsp:nvSpPr>
      <dsp:spPr>
        <a:xfrm>
          <a:off x="2962596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1429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0B54F-8395-4ABB-8A35-77D16FE8ACE2}">
      <dsp:nvSpPr>
        <dsp:cNvPr id="0" name=""/>
        <dsp:cNvSpPr/>
      </dsp:nvSpPr>
      <dsp:spPr>
        <a:xfrm>
          <a:off x="3905704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2511093"/>
            <a:satOff val="26423"/>
            <a:lumOff val="1510"/>
            <a:alphaOff val="0"/>
          </a:schemeClr>
        </a:solidFill>
        <a:ln w="11429" cap="flat" cmpd="sng" algn="ctr">
          <a:solidFill>
            <a:schemeClr val="accent4">
              <a:hueOff val="-2511093"/>
              <a:satOff val="26423"/>
              <a:lumOff val="151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DA5AD-4016-4B54-9A5E-1E9348A6C353}">
      <dsp:nvSpPr>
        <dsp:cNvPr id="0" name=""/>
        <dsp:cNvSpPr/>
      </dsp:nvSpPr>
      <dsp:spPr>
        <a:xfrm>
          <a:off x="4848068" y="2564280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2739375"/>
            <a:satOff val="28825"/>
            <a:lumOff val="1648"/>
            <a:alphaOff val="0"/>
          </a:schemeClr>
        </a:solidFill>
        <a:ln w="11429" cap="flat" cmpd="sng" algn="ctr">
          <a:solidFill>
            <a:schemeClr val="accent4">
              <a:hueOff val="-2739375"/>
              <a:satOff val="28825"/>
              <a:lumOff val="164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03036-0B80-4E3E-BFD5-506014B4D8DB}">
      <dsp:nvSpPr>
        <dsp:cNvPr id="0" name=""/>
        <dsp:cNvSpPr/>
      </dsp:nvSpPr>
      <dsp:spPr>
        <a:xfrm>
          <a:off x="5256584" y="2592290"/>
          <a:ext cx="3230737" cy="1241585"/>
        </a:xfrm>
        <a:prstGeom prst="chevron">
          <a:avLst>
            <a:gd name="adj" fmla="val 70610"/>
          </a:avLst>
        </a:prstGeom>
        <a:solidFill>
          <a:schemeClr val="accent4">
            <a:hueOff val="-2967656"/>
            <a:satOff val="31227"/>
            <a:lumOff val="1785"/>
            <a:alphaOff val="0"/>
          </a:schemeClr>
        </a:solidFill>
        <a:ln w="11429" cap="flat" cmpd="sng" algn="ctr">
          <a:solidFill>
            <a:schemeClr val="accent4">
              <a:hueOff val="-2967656"/>
              <a:satOff val="31227"/>
              <a:lumOff val="17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CBA5A-E22A-4D64-B092-31F7D759CB4A}">
      <dsp:nvSpPr>
        <dsp:cNvPr id="0" name=""/>
        <dsp:cNvSpPr/>
      </dsp:nvSpPr>
      <dsp:spPr>
        <a:xfrm>
          <a:off x="316439" y="2664292"/>
          <a:ext cx="7625472" cy="993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При редком использовании умения решать конфликты – постоянное использование знаний по конфликтологии</a:t>
          </a:r>
          <a:endParaRPr lang="ru-RU" sz="2100" b="1" kern="1200" dirty="0"/>
        </a:p>
      </dsp:txBody>
      <dsp:txXfrm>
        <a:off x="316439" y="2664292"/>
        <a:ext cx="7625472" cy="993268"/>
      </dsp:txXfrm>
    </dsp:sp>
    <dsp:sp modelId="{FD3A4ACC-1B95-4981-A7B1-2A9824D964AE}">
      <dsp:nvSpPr>
        <dsp:cNvPr id="0" name=""/>
        <dsp:cNvSpPr/>
      </dsp:nvSpPr>
      <dsp:spPr>
        <a:xfrm>
          <a:off x="-282114" y="3906789"/>
          <a:ext cx="8504267" cy="60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Организация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-282114" y="3906789"/>
        <a:ext cx="8504267" cy="609505"/>
      </dsp:txXfrm>
    </dsp:sp>
    <dsp:sp modelId="{5E981BD6-12DF-44A2-BB46-1815C36800C5}">
      <dsp:nvSpPr>
        <dsp:cNvPr id="0" name=""/>
        <dsp:cNvSpPr/>
      </dsp:nvSpPr>
      <dsp:spPr>
        <a:xfrm>
          <a:off x="85283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3195937"/>
            <a:satOff val="33629"/>
            <a:lumOff val="1922"/>
            <a:alphaOff val="0"/>
          </a:schemeClr>
        </a:solidFill>
        <a:ln w="11429" cap="flat" cmpd="sng" algn="ctr">
          <a:solidFill>
            <a:schemeClr val="accent4">
              <a:hueOff val="-3195937"/>
              <a:satOff val="33629"/>
              <a:lumOff val="192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CE96-AC63-4400-B674-330C495C79E7}">
      <dsp:nvSpPr>
        <dsp:cNvPr id="0" name=""/>
        <dsp:cNvSpPr/>
      </dsp:nvSpPr>
      <dsp:spPr>
        <a:xfrm>
          <a:off x="1027646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3424218"/>
            <a:satOff val="36032"/>
            <a:lumOff val="2060"/>
            <a:alphaOff val="0"/>
          </a:schemeClr>
        </a:solidFill>
        <a:ln w="11429" cap="flat" cmpd="sng" algn="ctr">
          <a:solidFill>
            <a:schemeClr val="accent4">
              <a:hueOff val="-3424218"/>
              <a:satOff val="36032"/>
              <a:lumOff val="206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BF44D-6F54-4D5D-A87C-DA0C231CDB9E}">
      <dsp:nvSpPr>
        <dsp:cNvPr id="0" name=""/>
        <dsp:cNvSpPr/>
      </dsp:nvSpPr>
      <dsp:spPr>
        <a:xfrm>
          <a:off x="1970755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3652499"/>
            <a:satOff val="38434"/>
            <a:lumOff val="2197"/>
            <a:alphaOff val="0"/>
          </a:schemeClr>
        </a:solidFill>
        <a:ln w="11429" cap="flat" cmpd="sng" algn="ctr">
          <a:solidFill>
            <a:schemeClr val="accent4">
              <a:hueOff val="-3652499"/>
              <a:satOff val="38434"/>
              <a:lumOff val="219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3C769-03EA-46FD-A024-E2F6352CE64C}">
      <dsp:nvSpPr>
        <dsp:cNvPr id="0" name=""/>
        <dsp:cNvSpPr/>
      </dsp:nvSpPr>
      <dsp:spPr>
        <a:xfrm>
          <a:off x="2913118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3880781"/>
            <a:satOff val="40836"/>
            <a:lumOff val="2334"/>
            <a:alphaOff val="0"/>
          </a:schemeClr>
        </a:solidFill>
        <a:ln w="11429" cap="flat" cmpd="sng" algn="ctr">
          <a:solidFill>
            <a:schemeClr val="accent4">
              <a:hueOff val="-3880781"/>
              <a:satOff val="40836"/>
              <a:lumOff val="233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F7DEE-ABFC-4FBA-85AD-0D2E2DA712AA}">
      <dsp:nvSpPr>
        <dsp:cNvPr id="0" name=""/>
        <dsp:cNvSpPr/>
      </dsp:nvSpPr>
      <dsp:spPr>
        <a:xfrm>
          <a:off x="3856226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4109062"/>
            <a:satOff val="43238"/>
            <a:lumOff val="2471"/>
            <a:alphaOff val="0"/>
          </a:schemeClr>
        </a:solidFill>
        <a:ln w="11429" cap="flat" cmpd="sng" algn="ctr">
          <a:solidFill>
            <a:schemeClr val="accent4">
              <a:hueOff val="-4109062"/>
              <a:satOff val="43238"/>
              <a:lumOff val="2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8AE59-F301-49D0-99F4-00F58C94E74D}">
      <dsp:nvSpPr>
        <dsp:cNvPr id="0" name=""/>
        <dsp:cNvSpPr/>
      </dsp:nvSpPr>
      <dsp:spPr>
        <a:xfrm>
          <a:off x="4798590" y="4516294"/>
          <a:ext cx="1568867" cy="1241585"/>
        </a:xfrm>
        <a:prstGeom prst="chevron">
          <a:avLst>
            <a:gd name="adj" fmla="val 70610"/>
          </a:avLst>
        </a:prstGeom>
        <a:solidFill>
          <a:schemeClr val="accent4">
            <a:hueOff val="-4337343"/>
            <a:satOff val="45640"/>
            <a:lumOff val="2609"/>
            <a:alphaOff val="0"/>
          </a:schemeClr>
        </a:solidFill>
        <a:ln w="11429" cap="flat" cmpd="sng" algn="ctr">
          <a:solidFill>
            <a:schemeClr val="accent4">
              <a:hueOff val="-4337343"/>
              <a:satOff val="45640"/>
              <a:lumOff val="260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F25AA-6CA0-4156-9ACE-C8112B458944}">
      <dsp:nvSpPr>
        <dsp:cNvPr id="0" name=""/>
        <dsp:cNvSpPr/>
      </dsp:nvSpPr>
      <dsp:spPr>
        <a:xfrm>
          <a:off x="4265912" y="4516294"/>
          <a:ext cx="4520440" cy="1241585"/>
        </a:xfrm>
        <a:prstGeom prst="chevron">
          <a:avLst>
            <a:gd name="adj" fmla="val 70610"/>
          </a:avLst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1429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F86E0-8BE7-423B-847A-3006FF46D52F}">
      <dsp:nvSpPr>
        <dsp:cNvPr id="0" name=""/>
        <dsp:cNvSpPr/>
      </dsp:nvSpPr>
      <dsp:spPr>
        <a:xfrm>
          <a:off x="360042" y="4608509"/>
          <a:ext cx="7526517" cy="993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При постоянном использовании организаторских умений, редкое применение знаний из этой области</a:t>
          </a:r>
          <a:endParaRPr lang="ru-RU" sz="2100" b="1" kern="1200" dirty="0"/>
        </a:p>
      </dsp:txBody>
      <dsp:txXfrm>
        <a:off x="360042" y="4608509"/>
        <a:ext cx="7526517" cy="993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E69E4-84EA-478F-A1E8-8A4665F7E3AE}">
      <dsp:nvSpPr>
        <dsp:cNvPr id="0" name=""/>
        <dsp:cNvSpPr/>
      </dsp:nvSpPr>
      <dsp:spPr>
        <a:xfrm>
          <a:off x="164207" y="180024"/>
          <a:ext cx="8101406" cy="42543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5896" y="392741"/>
        <a:ext cx="3038027" cy="425433"/>
      </dsp:txXfrm>
    </dsp:sp>
    <dsp:sp modelId="{6495FEAD-0205-4467-8204-63E1AC4F3820}">
      <dsp:nvSpPr>
        <dsp:cNvPr id="0" name=""/>
        <dsp:cNvSpPr/>
      </dsp:nvSpPr>
      <dsp:spPr>
        <a:xfrm>
          <a:off x="1328956" y="931229"/>
          <a:ext cx="7175281" cy="3610135"/>
        </a:xfrm>
        <a:prstGeom prst="ellipse">
          <a:avLst/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Встречи, общение (40%)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9426" y="1138812"/>
        <a:ext cx="3094340" cy="415165"/>
      </dsp:txXfrm>
    </dsp:sp>
    <dsp:sp modelId="{E5AAE949-9363-4237-BAA3-014CCE70113F}">
      <dsp:nvSpPr>
        <dsp:cNvPr id="0" name=""/>
        <dsp:cNvSpPr/>
      </dsp:nvSpPr>
      <dsp:spPr>
        <a:xfrm>
          <a:off x="237918" y="2016228"/>
          <a:ext cx="5856476" cy="2768792"/>
        </a:xfrm>
        <a:prstGeom prst="ellipse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Книги, интернет (35%)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0792" y="2207275"/>
        <a:ext cx="3030726" cy="382093"/>
      </dsp:txXfrm>
    </dsp:sp>
    <dsp:sp modelId="{7E58F5ED-8EBB-4AF9-B5E5-032EB380D813}">
      <dsp:nvSpPr>
        <dsp:cNvPr id="0" name=""/>
        <dsp:cNvSpPr/>
      </dsp:nvSpPr>
      <dsp:spPr>
        <a:xfrm>
          <a:off x="3434520" y="2376275"/>
          <a:ext cx="5069717" cy="2237065"/>
        </a:xfrm>
        <a:prstGeom prst="ellipse">
          <a:avLst/>
        </a:prstGeom>
        <a:solidFill>
          <a:schemeClr val="accent4">
            <a:hueOff val="-3424218"/>
            <a:satOff val="36032"/>
            <a:lumOff val="206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Семинары (20%)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0555" y="2577611"/>
        <a:ext cx="2737647" cy="402671"/>
      </dsp:txXfrm>
    </dsp:sp>
    <dsp:sp modelId="{27F98547-FACF-4A47-81A5-50A1B4AA1D0E}">
      <dsp:nvSpPr>
        <dsp:cNvPr id="0" name=""/>
        <dsp:cNvSpPr/>
      </dsp:nvSpPr>
      <dsp:spPr>
        <a:xfrm>
          <a:off x="2614188" y="2984657"/>
          <a:ext cx="3204866" cy="1989772"/>
        </a:xfrm>
        <a:prstGeom prst="ellipse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Лекции, периодика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(11%)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3530" y="3482100"/>
        <a:ext cx="2266182" cy="99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3456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ПРОФЕССИОНАЛЬНЫЙ СТАНДАРТ «ПЕДАГОГ ДОПОЛНИТЕЛЬНОГО ОБРАЗОВАНИЯ ДЕТЕЙ И ВЗРОСЛЫХ» -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ЭКСПЕРИМЕНТАЛЬНЫЙ </a:t>
            </a:r>
            <a:r>
              <a:rPr lang="ru-RU" sz="2800" b="1" dirty="0">
                <a:solidFill>
                  <a:schemeClr val="tx1"/>
                </a:solidFill>
              </a:rPr>
              <a:t>ОПЫТ СТАЖИРОВОЧНОЙ ПЛОЩАДКИ МБОУДО ЦРТДИЮ «СОЗВЕЗДИЕ»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r>
              <a:rPr lang="ru-RU" sz="2800" b="1" dirty="0">
                <a:solidFill>
                  <a:schemeClr val="tx1"/>
                </a:solidFill>
              </a:rPr>
              <a:t>. КАЛУГИ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66308"/>
            <a:ext cx="7776864" cy="15841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b">
            <a:normAutofit fontScale="5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bg1"/>
                </a:solidFill>
              </a:rPr>
              <a:t>Балина И.В</a:t>
            </a:r>
            <a:r>
              <a:rPr lang="ru-RU" b="1" i="1" dirty="0" smtClean="0">
                <a:solidFill>
                  <a:schemeClr val="bg1"/>
                </a:solidFill>
              </a:rPr>
              <a:t>., педагог ДО, методист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Муниципальное </a:t>
            </a:r>
            <a:r>
              <a:rPr lang="ru-RU" b="1" i="1" dirty="0">
                <a:solidFill>
                  <a:schemeClr val="bg1"/>
                </a:solidFill>
              </a:rPr>
              <a:t>бюджетное образовательное учреждение «Центр развития творчества детей и юношества «Созвездие», Калуга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получения ЗУН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6579665"/>
              </p:ext>
            </p:extLst>
          </p:nvPr>
        </p:nvGraphicFramePr>
        <p:xfrm>
          <a:off x="301625" y="1124744"/>
          <a:ext cx="8504238" cy="497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723199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Курсы повышения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– 45%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233793"/>
              </p:ext>
            </p:extLst>
          </p:nvPr>
        </p:nvGraphicFramePr>
        <p:xfrm>
          <a:off x="323528" y="332656"/>
          <a:ext cx="8504238" cy="572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Трудовые функции педагога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3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0452957"/>
              </p:ext>
            </p:extLst>
          </p:nvPr>
        </p:nvGraphicFramePr>
        <p:xfrm>
          <a:off x="323528" y="332656"/>
          <a:ext cx="8504238" cy="572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Трудовые функции методиста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КАДРОВОГО СОСТАВА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Численный состав </a:t>
            </a:r>
            <a:r>
              <a:rPr lang="ru-RU" b="1" dirty="0"/>
              <a:t>педагогов Центра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3579047"/>
              </p:ext>
            </p:extLst>
          </p:nvPr>
        </p:nvGraphicFramePr>
        <p:xfrm>
          <a:off x="611560" y="2204864"/>
          <a:ext cx="684076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9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Титульный лист маршрута</a:t>
            </a:r>
            <a:endParaRPr lang="ru-RU" dirty="0"/>
          </a:p>
        </p:txBody>
      </p:sp>
      <p:pic>
        <p:nvPicPr>
          <p:cNvPr id="4" name="Объект 3" descr="C:\Documents and Settings\BELL\Мои документы\индивидуальные маршруты\Индивидуальный маршрут титульный лист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6318" r="11024" b="7040"/>
          <a:stretch/>
        </p:blipFill>
        <p:spPr bwMode="auto">
          <a:xfrm>
            <a:off x="2123728" y="836712"/>
            <a:ext cx="4464496" cy="5832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3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 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984" t="5501" r="4271" b="7444"/>
          <a:stretch/>
        </p:blipFill>
        <p:spPr bwMode="auto">
          <a:xfrm>
            <a:off x="179512" y="980728"/>
            <a:ext cx="8784976" cy="56886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2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маршрут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Documents and Settings\BELL\Мои документы\индивидуальные маршруты\Индивидуальный маршрут Малининой 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8737" r="7717" b="19874"/>
          <a:stretch/>
        </p:blipFill>
        <p:spPr bwMode="auto">
          <a:xfrm>
            <a:off x="179512" y="764704"/>
            <a:ext cx="8784975" cy="5904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60811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Профессиональный стандарт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Профессиональный стандарт </a:t>
            </a:r>
            <a:r>
              <a:rPr lang="ru-RU" dirty="0"/>
              <a:t>– инструмент формирования новой педагогической культуры.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Он </a:t>
            </a:r>
            <a:r>
              <a:rPr lang="ru-RU" b="1" dirty="0"/>
              <a:t>также </a:t>
            </a:r>
            <a:r>
              <a:rPr lang="ru-RU" dirty="0"/>
              <a:t>– мотивирующий механизм повышения качества дополнительного образования.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И</a:t>
            </a:r>
            <a:r>
              <a:rPr lang="ru-RU" b="1" dirty="0"/>
              <a:t>, наконец, </a:t>
            </a:r>
            <a:r>
              <a:rPr lang="ru-RU" dirty="0"/>
              <a:t>профессиональный стандарт -  мера ответственности педагога за результаты своего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8643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Профессиональный стандарт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Профессиональный </a:t>
            </a:r>
            <a:r>
              <a:rPr lang="ru-RU" sz="2400" b="1" dirty="0"/>
              <a:t>стандарт – это характеристика квалификации, необходимой работнику для осуществления определённого вида </a:t>
            </a:r>
            <a:r>
              <a:rPr lang="ru-RU" sz="2400" b="1" dirty="0" smtClean="0"/>
              <a:t>профессиональной </a:t>
            </a:r>
            <a:r>
              <a:rPr lang="ru-RU" sz="2400" b="1" dirty="0"/>
              <a:t>деятельности.</a:t>
            </a:r>
            <a:r>
              <a:rPr lang="ru-RU" sz="2400" dirty="0"/>
              <a:t> </a:t>
            </a:r>
            <a:endParaRPr lang="ru-RU" sz="2400" b="1" dirty="0"/>
          </a:p>
        </p:txBody>
      </p:sp>
      <p:pic>
        <p:nvPicPr>
          <p:cNvPr id="1026" name="Picture 2" descr="https://ds03.infourok.ru/uploads/ex/042c/0005f79b-0116d726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15497" r="3812" b="23046"/>
          <a:stretch/>
        </p:blipFill>
        <p:spPr bwMode="auto">
          <a:xfrm>
            <a:off x="1187624" y="3501008"/>
            <a:ext cx="673645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Профессиональный стандарт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Приказом </a:t>
            </a:r>
            <a:r>
              <a:rPr lang="ru-RU" b="1" dirty="0"/>
              <a:t>Минобрнауки России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от </a:t>
            </a:r>
            <a:r>
              <a:rPr lang="ru-RU" b="1" dirty="0"/>
              <a:t>27 мая 2015 г. N 536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утвержден </a:t>
            </a:r>
            <a:r>
              <a:rPr lang="ru-RU" b="1" dirty="0"/>
              <a:t>график разработки и применения профессиональных стандартов в сфере образования и науки на 2015 - 2018 годы </a:t>
            </a:r>
          </a:p>
        </p:txBody>
      </p:sp>
      <p:pic>
        <p:nvPicPr>
          <p:cNvPr id="2050" name="Picture 2" descr="http://mosi.ru/sites/default/files/123046_html_m2f9bfe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728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ПРОЕКТИРОВАНИЕ</a:t>
            </a:r>
            <a:r>
              <a:rPr lang="ru-RU" sz="2800" dirty="0" smtClean="0"/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ИНДИВИДУАЛЬНОГО МАРШРУТА ПЕДАГОГА ДОПОЛНИТЕЛЬНОГО ОБРАЗОВАНИЯ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анкетирование </a:t>
            </a:r>
            <a:r>
              <a:rPr lang="ru-RU" b="1" dirty="0"/>
              <a:t>«Потребности в знаниях и компетенциях педагога дополнительного образования</a:t>
            </a:r>
            <a:r>
              <a:rPr lang="ru-RU" b="1" dirty="0" smtClean="0"/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анализ кадрового </a:t>
            </a:r>
            <a:r>
              <a:rPr lang="ru-RU" b="1" dirty="0" smtClean="0"/>
              <a:t>состава.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1693114"/>
              </p:ext>
            </p:extLst>
          </p:nvPr>
        </p:nvGraphicFramePr>
        <p:xfrm>
          <a:off x="323528" y="332656"/>
          <a:ext cx="8504238" cy="572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ЗУН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9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623398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8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197487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8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Проблемное поле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6634085"/>
              </p:ext>
            </p:extLst>
          </p:nvPr>
        </p:nvGraphicFramePr>
        <p:xfrm>
          <a:off x="251520" y="908720"/>
          <a:ext cx="850423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3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Нехватка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6663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4542" y="1961844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Юриспруденция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Аптека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Аптека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Аптека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Аптека">
    <a:majorFont>
      <a:latin typeface="Book Antiqua"/>
      <a:ea typeface=""/>
      <a:cs typeface=""/>
      <a:font script="Jpan" typeface="HGS明朝B"/>
      <a:font script="Hang" typeface="HY견명조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견명조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Официальная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</TotalTime>
  <Words>234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ПРОФЕССИОНАЛЬНЫЙ СТАНДАРТ «ПЕДАГОГ ДОПОЛНИТЕЛЬНОГО ОБРАЗОВАНИЯ ДЕТЕЙ И ВЗРОСЛЫХ» -   ЭКСПЕРИМЕНТАЛЬНЫЙ ОПЫТ СТАЖИРОВОЧНОЙ ПЛОЩАДКИ МБОУДО ЦРТДИЮ «СОЗВЕЗДИЕ»  Г. КАЛУГИ</vt:lpstr>
      <vt:lpstr>Профессиональный стандарт</vt:lpstr>
      <vt:lpstr>Профессиональный стандарт</vt:lpstr>
      <vt:lpstr>ПРОЕКТИРОВАНИЕ ИНДИВИДУАЛЬНОГО МАРШРУТА ПЕДАГОГА ДОПОЛНИТЕЛЬНОГО ОБРАЗОВАНИЯ</vt:lpstr>
      <vt:lpstr>Применение ЗУН</vt:lpstr>
      <vt:lpstr>Применение Умений</vt:lpstr>
      <vt:lpstr>Применение знаний</vt:lpstr>
      <vt:lpstr>Проблемное поле</vt:lpstr>
      <vt:lpstr>Нехватка знаний</vt:lpstr>
      <vt:lpstr>Способы получения ЗУН</vt:lpstr>
      <vt:lpstr>Трудовые функции педагога</vt:lpstr>
      <vt:lpstr>Трудовые функции методиста</vt:lpstr>
      <vt:lpstr>АНАЛИЗ КАДРОВОГО СОСТАВА</vt:lpstr>
      <vt:lpstr>Титульный лист маршрута</vt:lpstr>
      <vt:lpstr>Рекомендации </vt:lpstr>
      <vt:lpstr>Индивидуальный маршрут </vt:lpstr>
      <vt:lpstr>Профессиональный стандарт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«Потребности в знаниях и компетенциях педагога дополнительного образования»</dc:title>
  <dc:creator>toshiba1015</dc:creator>
  <cp:lastModifiedBy>1360405</cp:lastModifiedBy>
  <cp:revision>22</cp:revision>
  <dcterms:modified xsi:type="dcterms:W3CDTF">2018-05-10T07:37:30Z</dcterms:modified>
</cp:coreProperties>
</file>