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7" r:id="rId8"/>
    <p:sldId id="265" r:id="rId9"/>
    <p:sldId id="269" r:id="rId10"/>
    <p:sldId id="270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329837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Формирование педагогической культуры родителей, поддержка семейного воспитания детей.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4581128"/>
            <a:ext cx="3528392" cy="1368152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ru-RU" sz="2000" b="1" dirty="0" smtClean="0"/>
              <a:t>Коваленко Оксана   Геннадьевна</a:t>
            </a:r>
          </a:p>
          <a:p>
            <a:pPr algn="r">
              <a:buNone/>
            </a:pPr>
            <a:r>
              <a:rPr lang="ru-RU" sz="2000" b="1" dirty="0" smtClean="0"/>
              <a:t>Воспитатель</a:t>
            </a:r>
          </a:p>
          <a:p>
            <a:pPr algn="r">
              <a:buNone/>
            </a:pPr>
            <a:r>
              <a:rPr lang="ru-RU" sz="2000" b="1" dirty="0" smtClean="0"/>
              <a:t>МБДОУ </a:t>
            </a:r>
            <a:r>
              <a:rPr lang="ru-RU" sz="2000" b="1" dirty="0" err="1" smtClean="0"/>
              <a:t>д</a:t>
            </a:r>
            <a:r>
              <a:rPr lang="ru-RU" sz="2000" b="1" dirty="0" smtClean="0"/>
              <a:t>/с № 99</a:t>
            </a:r>
          </a:p>
          <a:p>
            <a:pPr algn="r">
              <a:buNone/>
            </a:pPr>
            <a:r>
              <a:rPr lang="ru-RU" sz="2000" b="1" dirty="0" smtClean="0"/>
              <a:t>г.Таганрог</a:t>
            </a:r>
            <a:endParaRPr lang="ru-RU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7944" y="1052736"/>
            <a:ext cx="2160240" cy="4320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-4-6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7992887" cy="6264696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764704"/>
            <a:ext cx="3240360" cy="64807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img2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476672"/>
            <a:ext cx="7992887" cy="5649491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075240" cy="7200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Формирование личности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		Процесс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целенаправленного воспитания дошкольников, осуществляется под воздействием социальных институтов, ведущее место среди которых занимает семья. Основные задачи, поставленные перед отечественным образованием Национальной доктриной образования в Российской Федерации и Концепцией модернизации российского образования на период до 2020 года, базируются на положении о том, что современное общество нуждается в активно развивающихся личностях. Важнейшим фактором, содействия формированию значимых социальных и духовных качеств личности дошкольника является создание единого воспитательного пространства «семья - образовательное учреждение».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4322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FF0000"/>
                </a:solidFill>
              </a:rPr>
              <a:t>Педагогическая поддержка </a:t>
            </a:r>
            <a:r>
              <a:rPr lang="ru-RU" sz="2800" dirty="0" smtClean="0"/>
              <a:t>является единой системой со своими структурными элементами, которые реализуются через общение родителей и педагога по ряду принципов. Их разработала О.С. Бажанова. К ним относятся: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принцип </a:t>
            </a:r>
            <a:r>
              <a:rPr lang="ru-RU" dirty="0" err="1" smtClean="0">
                <a:solidFill>
                  <a:srgbClr val="FF0000"/>
                </a:solidFill>
              </a:rPr>
              <a:t>экологичности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принцип субъективности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принцип сотрудничества 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принцип </a:t>
            </a:r>
            <a:r>
              <a:rPr lang="ru-RU" dirty="0" err="1" smtClean="0">
                <a:solidFill>
                  <a:srgbClr val="FF0000"/>
                </a:solidFill>
              </a:rPr>
              <a:t>проблемности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Обучение родителей - </a:t>
            </a:r>
            <a:r>
              <a:rPr lang="ru-RU" sz="2800" dirty="0" smtClean="0"/>
              <a:t>это деятельность структур и институтов с целью формирования у родителей знаний, умений по воспитанию своих детей в семье.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Аспекты педагогической культуры: </a:t>
            </a:r>
            <a:r>
              <a:rPr lang="ru-RU" dirty="0" smtClean="0"/>
              <a:t>знания по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Психологии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Физиологии детей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Медицине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Праву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Знания и умения педагогические приемы общения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Программы и методики воспитания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Ценностно-нравственное сознание родителей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Педагогические убеждения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Принципы родительского образования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Образование родителей</a:t>
            </a:r>
          </a:p>
          <a:p>
            <a:r>
              <a:rPr lang="ru-RU" sz="4800" dirty="0" smtClean="0"/>
              <a:t>Отобранный материал</a:t>
            </a:r>
          </a:p>
          <a:p>
            <a:r>
              <a:rPr lang="ru-RU" sz="4800" dirty="0" smtClean="0"/>
              <a:t>Учебные занятия</a:t>
            </a:r>
          </a:p>
          <a:p>
            <a:r>
              <a:rPr lang="ru-RU" sz="4800" dirty="0" smtClean="0"/>
              <a:t>Вариативность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075240" cy="9361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Цели и задачи родительского образования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400" dirty="0" smtClean="0"/>
              <a:t>Формировать у родителей необходимости воспитания в семье и ДОУ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Содействовать выработке у родителей </a:t>
            </a:r>
            <a:r>
              <a:rPr lang="ru-RU" sz="2400" dirty="0" err="1" smtClean="0"/>
              <a:t>предстовлений</a:t>
            </a:r>
            <a:r>
              <a:rPr lang="ru-RU" sz="2400" dirty="0" smtClean="0"/>
              <a:t> о единстве и целостности воспитательного процесса в семье и ДОУ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Содействовать формированию у родителей представлений об этапах развития личности ребенка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Содействовать освоению родителей навыками анализа детских поступков, понимания их мотивации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Показать особенность семейного воспитания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Определить роль и значение родительского воспитания в формировании личности ребенка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Выявить характер и принципы взаимодействия между родителями и детьми, родителями и педагогами, педагогами и детьми</a:t>
            </a:r>
          </a:p>
          <a:p>
            <a:pPr>
              <a:spcBef>
                <a:spcPts val="0"/>
              </a:spcBef>
            </a:pPr>
            <a:endParaRPr lang="ru-RU" sz="2400" dirty="0" smtClean="0"/>
          </a:p>
          <a:p>
            <a:pPr>
              <a:spcBef>
                <a:spcPts val="0"/>
              </a:spcBef>
            </a:pPr>
            <a:endParaRPr lang="ru-RU" sz="2400" dirty="0" smtClean="0"/>
          </a:p>
          <a:p>
            <a:pPr>
              <a:spcBef>
                <a:spcPts val="0"/>
              </a:spcBef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6" name="Содержимое 3" descr="img9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88640"/>
            <a:ext cx="8424935" cy="619268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931224" cy="1512168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Формы общения педагога с родителями дошкольников</a:t>
            </a:r>
            <a:br>
              <a:rPr lang="ru-RU" sz="4000" dirty="0" smtClean="0">
                <a:solidFill>
                  <a:srgbClr val="FF0000"/>
                </a:solidFill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8" name="Содержимое 7" descr="327212_html_2818c48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268760"/>
            <a:ext cx="8424936" cy="511256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904" y="764704"/>
            <a:ext cx="2736304" cy="79208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g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9" y="332656"/>
            <a:ext cx="8496944" cy="579350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207</Words>
  <Application>Microsoft Office PowerPoint</Application>
  <PresentationFormat>Экран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Формирование педагогической культуры родителей, поддержка семейного воспитания детей.</vt:lpstr>
      <vt:lpstr>Формирование личности</vt:lpstr>
      <vt:lpstr>Педагогическая поддержка является единой системой со своими структурными элементами, которые реализуются через общение родителей и педагога по ряду принципов. Их разработала О.С. Бажанова. К ним относятся:</vt:lpstr>
      <vt:lpstr>Обучение родителей - это деятельность структур и институтов с целью формирования у родителей знаний, умений по воспитанию своих детей в семье.</vt:lpstr>
      <vt:lpstr>Принципы родительского образования</vt:lpstr>
      <vt:lpstr>Цели и задачи родительского образования</vt:lpstr>
      <vt:lpstr>Слайд 7</vt:lpstr>
      <vt:lpstr>Формы общения педагога с родителями дошкольников 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педагогической культуры родителей, поддержка семейного воспитания детей.</dc:title>
  <cp:lastModifiedBy>User</cp:lastModifiedBy>
  <cp:revision>28</cp:revision>
  <dcterms:modified xsi:type="dcterms:W3CDTF">2018-05-20T14:45:36Z</dcterms:modified>
</cp:coreProperties>
</file>