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7" r:id="rId3"/>
    <p:sldId id="259" r:id="rId4"/>
    <p:sldId id="260" r:id="rId5"/>
    <p:sldId id="258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55F2E-E562-4AE3-805E-55AC146591F6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0BB21-EAD4-44C6-94C4-02E69044F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55F2E-E562-4AE3-805E-55AC146591F6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0BB21-EAD4-44C6-94C4-02E69044F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55F2E-E562-4AE3-805E-55AC146591F6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0BB21-EAD4-44C6-94C4-02E69044F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55F2E-E562-4AE3-805E-55AC146591F6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0BB21-EAD4-44C6-94C4-02E69044F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55F2E-E562-4AE3-805E-55AC146591F6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0BB21-EAD4-44C6-94C4-02E69044F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55F2E-E562-4AE3-805E-55AC146591F6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0BB21-EAD4-44C6-94C4-02E69044F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55F2E-E562-4AE3-805E-55AC146591F6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0BB21-EAD4-44C6-94C4-02E69044F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55F2E-E562-4AE3-805E-55AC146591F6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0BB21-EAD4-44C6-94C4-02E69044F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55F2E-E562-4AE3-805E-55AC146591F6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0BB21-EAD4-44C6-94C4-02E69044F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55F2E-E562-4AE3-805E-55AC146591F6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0BB21-EAD4-44C6-94C4-02E69044F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55F2E-E562-4AE3-805E-55AC146591F6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640BB21-EAD4-44C6-94C4-02E69044F9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3F55F2E-E562-4AE3-805E-55AC146591F6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640BB21-EAD4-44C6-94C4-02E69044F9B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1500776"/>
          </a:xfrm>
        </p:spPr>
        <p:txBody>
          <a:bodyPr/>
          <a:lstStyle/>
          <a:p>
            <a:pPr algn="ctr"/>
            <a:r>
              <a:rPr lang="ru-RU" dirty="0" smtClean="0"/>
              <a:t>Проект «Родной город»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4008" y="3501008"/>
            <a:ext cx="3744416" cy="230425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Выполнила:</a:t>
            </a:r>
          </a:p>
          <a:p>
            <a:pPr>
              <a:buNone/>
            </a:pPr>
            <a:r>
              <a:rPr lang="ru-RU" dirty="0" smtClean="0"/>
              <a:t>ученица 2 класса «Б»</a:t>
            </a:r>
          </a:p>
          <a:p>
            <a:pPr>
              <a:buNone/>
            </a:pPr>
            <a:r>
              <a:rPr lang="ru-RU" dirty="0" smtClean="0"/>
              <a:t>МБОУ СО школы №62</a:t>
            </a:r>
          </a:p>
          <a:p>
            <a:pPr>
              <a:buNone/>
            </a:pPr>
            <a:r>
              <a:rPr lang="ru-RU" dirty="0" smtClean="0"/>
              <a:t>Ушакова Вика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29600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Городу Воронежу 431 год.</a:t>
            </a:r>
            <a:br>
              <a:rPr lang="ru-RU" sz="4000" dirty="0" smtClean="0"/>
            </a:br>
            <a:r>
              <a:rPr lang="ru-RU" sz="4000" dirty="0" smtClean="0"/>
              <a:t>Так выглядел наш город 300 лет назад.</a:t>
            </a:r>
            <a:endParaRPr lang="ru-RU" sz="4000" dirty="0"/>
          </a:p>
        </p:txBody>
      </p:sp>
      <p:sp>
        <p:nvSpPr>
          <p:cNvPr id="2050" name="AutoShape 2" descr="https://upload.wikimedia.org/wikipedia/commons/thumb/0/06/Voronezhold.jpg/1024px-Voronezhold.jpg"/>
          <p:cNvSpPr>
            <a:spLocks noChangeAspect="1" noChangeArrowheads="1"/>
          </p:cNvSpPr>
          <p:nvPr/>
        </p:nvSpPr>
        <p:spPr bwMode="auto">
          <a:xfrm>
            <a:off x="155575" y="-2544763"/>
            <a:ext cx="8039100" cy="53054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upload.wikimedia.org/wikipedia/commons/thumb/0/06/Voronezhold.jpg/1024px-Voronezhold.jpg"/>
          <p:cNvSpPr>
            <a:spLocks noChangeAspect="1" noChangeArrowheads="1"/>
          </p:cNvSpPr>
          <p:nvPr/>
        </p:nvSpPr>
        <p:spPr bwMode="auto">
          <a:xfrm>
            <a:off x="155575" y="-2544763"/>
            <a:ext cx="8039100" cy="53054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upload.wikimedia.org/wikipedia/commons/thumb/0/06/Voronezhold.jpg/1024px-Voronezhold.jpg"/>
          <p:cNvSpPr>
            <a:spLocks noChangeAspect="1" noChangeArrowheads="1"/>
          </p:cNvSpPr>
          <p:nvPr/>
        </p:nvSpPr>
        <p:spPr bwMode="auto">
          <a:xfrm>
            <a:off x="155575" y="-2544763"/>
            <a:ext cx="8039100" cy="53054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s://upload.wikimedia.org/wikipedia/commons/thumb/0/06/Voronezhold.jpg/200px-Voronezhold.jpg"/>
          <p:cNvSpPr>
            <a:spLocks noChangeAspect="1" noChangeArrowheads="1"/>
          </p:cNvSpPr>
          <p:nvPr/>
        </p:nvSpPr>
        <p:spPr bwMode="auto">
          <a:xfrm>
            <a:off x="155575" y="-601663"/>
            <a:ext cx="1905000" cy="1257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3" name="Picture 15" descr="http://cs320723.vk.me/v320723374/31e9/407rrJ-1cE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99" y="1916832"/>
            <a:ext cx="7138180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Так выглядел наш город 100 лет назад.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386" name="AutoShape 2" descr="https://ds02.infourok.ru/uploads/ex/0552/0001b301-da24f296/img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AutoShape 4" descr="https://ds02.infourok.ru/uploads/ex/0552/0001b301-da24f296/img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9" name="Picture 5" descr="C:\Documents and Settings\Гость\Рабочий стол\11111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664" y="1700808"/>
            <a:ext cx="6240000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Это современный Воронеж.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http://www.moe-online.ru/image/user/image/39600_s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4293" y="1988840"/>
            <a:ext cx="6484051" cy="43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931224" cy="1644792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Петровский сквер </a:t>
            </a:r>
            <a:r>
              <a:rPr lang="ru-RU" sz="3600" dirty="0" smtClean="0"/>
              <a:t>находится в центре Воронежа, там установлен памятник Петру </a:t>
            </a:r>
            <a:r>
              <a:rPr lang="en-US" sz="3600" dirty="0" smtClean="0"/>
              <a:t>I</a:t>
            </a:r>
            <a:r>
              <a:rPr lang="ru-RU" sz="3600" dirty="0" smtClean="0"/>
              <a:t>, основателю нашего города.</a:t>
            </a:r>
            <a:endParaRPr lang="ru-RU" sz="3600" dirty="0"/>
          </a:p>
        </p:txBody>
      </p:sp>
      <p:pic>
        <p:nvPicPr>
          <p:cNvPr id="1026" name="Picture 2" descr="C:\Documents and Settings\Гость\Рабочий стол\петровский сквер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35696" y="2565304"/>
            <a:ext cx="4800000" cy="36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Одно из самых интересных мест нашего города - это Океанариум.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C:\Documents and Settings\Гость\Рабочий стол\Океанариум\акула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8304" y="1988840"/>
            <a:ext cx="5760000" cy="43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3456384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Я очень люблю свой город!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88</TotalTime>
  <Words>71</Words>
  <Application>Microsoft Office PowerPoint</Application>
  <PresentationFormat>Экран (4:3)</PresentationFormat>
  <Paragraphs>11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Проект «Родной город»</vt:lpstr>
      <vt:lpstr>Городу Воронежу 431 год. Так выглядел наш город 300 лет назад.</vt:lpstr>
      <vt:lpstr>Так выглядел наш город 100 лет назад.</vt:lpstr>
      <vt:lpstr>Это современный Воронеж.</vt:lpstr>
      <vt:lpstr>Петровский сквер находится в центре Воронежа, там установлен памятник Петру I, основателю нашего города.</vt:lpstr>
      <vt:lpstr>Одно из самых интересных мест нашего города - это Океанариум.</vt:lpstr>
      <vt:lpstr>Я очень люблю свой город!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Гость</dc:creator>
  <cp:lastModifiedBy>Мирская Марина</cp:lastModifiedBy>
  <cp:revision>19</cp:revision>
  <dcterms:created xsi:type="dcterms:W3CDTF">2017-09-18T14:09:02Z</dcterms:created>
  <dcterms:modified xsi:type="dcterms:W3CDTF">2018-12-04T07:37:29Z</dcterms:modified>
</cp:coreProperties>
</file>