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A7A8027-C779-44E3-9FE3-FB914FD7C91A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1450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95BC09-00AE-4E4C-80EB-F012E3F01F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EBC145-4D8D-4F00-9851-6AEE47692F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8152B2-9CD5-43A8-909E-E456A11248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E3325-C4B9-41E7-906A-CF88FBC968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FAB2F-12B9-4E8D-AD87-9034E749FC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ADE3E6-3C47-4CEF-9712-4E7AE473AB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4C462-7834-43B1-9BE0-21B3DE26D4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FEC16B-6946-4AAD-9540-06CA8CA250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B7FE15-059D-4E5B-866C-6FC7F41291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6EC551-7322-461E-9B59-F3E830E55D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6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CE906C-8D70-4934-99B0-871FA72562C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7AC114-2361-462D-A2D6-F0537961F6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5347034-1398-48DC-88ED-2165615D01B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ru-RU" dirty="0" smtClean="0"/>
              <a:t>Проектная работа по литературному чтению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35620"/>
            <a:ext cx="10080000" cy="572437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72000"/>
            <a:ext cx="10080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6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152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" y="0"/>
            <a:ext cx="100512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Произвольный</PresentationFormat>
  <Paragraphs>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Обычный</vt:lpstr>
      <vt:lpstr>Проектная работа по литературному чтению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Мирская Марина</dc:creator>
  <cp:lastModifiedBy>Мирская Марина</cp:lastModifiedBy>
  <cp:revision>5</cp:revision>
  <dcterms:created xsi:type="dcterms:W3CDTF">2018-10-21T21:48:29Z</dcterms:created>
  <dcterms:modified xsi:type="dcterms:W3CDTF">2018-12-06T05:56:32Z</dcterms:modified>
</cp:coreProperties>
</file>