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30"/>
  </p:notesMasterIdLst>
  <p:sldIdLst>
    <p:sldId id="256" r:id="rId15"/>
    <p:sldId id="257" r:id="rId16"/>
    <p:sldId id="262" r:id="rId17"/>
    <p:sldId id="263" r:id="rId18"/>
    <p:sldId id="264" r:id="rId19"/>
    <p:sldId id="267" r:id="rId20"/>
    <p:sldId id="268" r:id="rId21"/>
    <p:sldId id="270" r:id="rId22"/>
    <p:sldId id="273" r:id="rId23"/>
    <p:sldId id="275" r:id="rId24"/>
    <p:sldId id="276" r:id="rId25"/>
    <p:sldId id="278" r:id="rId26"/>
    <p:sldId id="280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855C-C128-4BA3-A999-EDC2FC4D3BD3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CCA0F-E5E2-4CED-BB92-828D36983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E75A8-33A1-4C0B-B5C6-F9EE0D91FBD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8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E75A8-33A1-4C0B-B5C6-F9EE0D91FBD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5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92EB-F268-4063-BBE7-944802FC7F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9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23FD-C87B-4D14-ACC9-2535B07375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923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C87D-2D37-490B-A4EE-149AC61135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658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BA19-369D-48E9-BB0D-A98D47CBC7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8BC7-23E2-4137-8A3E-8DD79BB02B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89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0F35-316B-4A71-AC8F-2ADF47ADDE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426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E082-3CEB-45C7-9753-655CB71C7F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969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34DC-D00D-47F0-A72F-2193077CD3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071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0D1F-5DEF-4DAB-A738-9AAB72A75C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901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9E1-24C4-49B6-8BAD-3BCB2DB1F8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407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9777-550B-4D60-90FE-A77F5DA4DD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480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B649-1926-41BD-B9A8-722B23ED2A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4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351C-CD5E-44CD-9565-774E9A0AA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291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659-CB1B-4132-A5AB-9E28C64C52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69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CD44-AB45-49E2-8E5B-547C407EFD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115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E484-E8BD-4A2F-B24C-AFE7A4EFC8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873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3E0C-2CC5-4826-8E53-0AB84618B5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710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28EE-4300-4DC6-97D8-D71BC49C06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9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45FE-E805-4CAB-9892-EA33848A15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712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0342-B32B-4B32-AB94-80B7C3EAB8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79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BC87-382B-4988-8767-4C35AB13D5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204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462B-A9B1-44D0-AD07-5F30AE1C62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2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4FF4-E48A-4F1C-B30C-83FDE5B13E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09D4-8D9B-4D03-95E6-D276E684DD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234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D729-8908-40F5-AEC5-8487079DDB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776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94F9-B106-467E-BC0F-C00459B622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9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EC00-F23E-4220-873B-C28B3E0B75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817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FFA6-07BD-45AD-8B7C-773AD90603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737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6184-B33D-46C4-BB98-1E5F0CCC30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05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A358-98C5-4721-8A72-A3122134F7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593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9EB7-5D5E-437C-AB80-C0ED15F7D5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150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C222-FE18-4285-916C-55C9109832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27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9D02-0B5D-4B2B-B20A-619147BC7C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37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FEC2-A371-4A3D-9350-17FB654011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0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0506-110B-48D2-9A57-EBD06563A1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884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F129-6805-4048-8E25-C772CB1A85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359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5C9B-17AD-4E09-A8AB-EF2A77E4B0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711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B1C8-3B42-460B-8642-F58992BDBF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941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723-897B-4339-8EE7-1099F8006B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372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5915-60AB-4E9A-8B58-3BF559DB26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228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ADCC-6D59-45B9-BD9D-BB771B5421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80764-68B4-4AF1-ADF9-F6C0C843DA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68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9509-3339-4824-8AA0-32F95494AD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509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ED3-77B5-4FF1-B315-69433754CB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174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EF43-9AA7-4C83-916D-6C36AFF5B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2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C654-191E-41C5-B681-A04152D2B6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408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471D-6D1A-4E5F-8245-696D75C54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61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0B49-35BA-4C71-8121-83B0829F8D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99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C1A6-D53D-4454-AE83-6CD29274D3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21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098-7020-422E-A272-E984AF0440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157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8F0A-3402-45BB-A83C-D14DBDFE02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458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6264-62A8-40B1-8E53-8DDAEE4441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148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E159-7CD9-4329-A560-66EB697399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71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86F3-CF64-474A-B9C3-AE1CBFAFD6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947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34E-2303-4B35-B01B-18F2F86067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717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4D07B-5516-43E3-BFC7-FFAE6EDC02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2AC1-F59B-4FBE-A5DA-D5F264D3A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868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02F3-83F3-4F07-A1EB-CF7DCF4B5C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526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D894-B729-40F8-AE27-4EEDCDDBFD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644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8DD0-8F6D-4578-804B-ACC0B2955A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751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512E-7E8E-4ACB-9709-8F3887F52D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740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6A52-52B8-49E2-A9A7-08BA335548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716A-9C05-418B-8555-042C260892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94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6258-800E-4370-BB2A-BE18E64D74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A9C5-857B-4214-8F57-BD94F23E52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97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8771-FB8E-42CC-8FB9-1DC0B0497A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2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C80-AA28-4F1D-89D5-D4C0BC82E8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7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5A85-995B-4C89-9D84-3A8048553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5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413C-D35D-4F84-AE1E-7383BB8DE9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69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F057-FF49-4DF3-95DA-8803294F5A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30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F76-D0FD-4FA0-BE20-B0E785241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32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4624-4402-4812-82CE-5B36C5704C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64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E7B1-BA2D-407D-8A1C-A8A6484C69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70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7212-E3E3-46D1-9C17-F4B2D02A7D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62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809C-01B2-41A4-84BA-56D102AB1B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02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D0-FC54-4A2D-9547-F8E9BA8F58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07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8077-1E20-4045-8B40-23DA531B4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0F1B-163F-442B-B1E2-B964E5CEA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89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929F-249F-49F2-BFFB-D33AC63B6D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92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11B1-8447-4709-B63A-EFDB135431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8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41F3-640C-4496-895F-7D6B504A11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09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995E-C717-41D0-A34B-6D4EA3400B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9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71CA-82A2-4BAD-8F41-013A7AA888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7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DFC7-D953-408C-98C3-836F8919A1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94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D6F2-33BD-49CB-B931-7A79218650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41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1F7D-7C54-4691-A541-4318504FDF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17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F32-B261-4925-BC6B-F384104F6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8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2AB7-E5E5-4E39-BF35-1B0ECEBD38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4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2D3A-5D87-429D-AE65-B688127D5F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89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4220-0A06-4930-8699-8DF9769A22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20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7855-0045-4326-A196-74DC0457D6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58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A51-8A09-44A0-8722-4E2FA28335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31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62B9-90AD-456B-AD1B-F6C2216DC5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058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E706D-F877-45FC-984E-73E256DF1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19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2D30-66C1-4450-92A4-327C5EFF8D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40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D973-0F70-4772-8AA9-AFF1F0E75D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8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89F8-BAD1-4A76-8487-BB67871EF5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16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DB94-3F8A-484E-A964-0C8FE32BF6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14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83C-982F-46F4-AECD-81F640F1A7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02AF-2456-45A0-B351-4F4AF7B495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6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669B-726A-4E1D-B745-F7C33BEDAB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1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81B9-0E89-4445-B5ED-14E90F3FDD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16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52FD-57AF-40B4-B523-3BE0A0AF31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73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9D3D-1A47-4765-B5EC-58DB40586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34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67B2-8F4C-4CB2-9242-EA3E525402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07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9109B-A3CE-41FF-95C4-D4263F428F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7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48F82-A420-487B-9175-8781E0A4D1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5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A5E7-8B92-4486-907A-E329472567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13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43A9-9823-4A6B-AEED-60F35B392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10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9FD7-BC14-4695-B074-E22A542D08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7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BA4E-215C-4097-8327-B07E4245E3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66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149-9C9A-44B3-B2E7-227A93889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956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51B8-076F-418D-BC39-9D21F70E7D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37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C002-F165-4009-9ABA-34D687150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FE8D-57EE-4DA2-AE48-D161C424D5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17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56BD-AD1B-48B8-80EC-A6D17CA493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4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21B4-378F-463E-AF31-1B8C56A34E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A736-B4D5-429A-8F90-08C2BAE250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77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D7EB-7229-4AE7-8C93-1CFB807A48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48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1C86-A9C9-4D15-9B6F-730EA1BA0B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433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0192-D1EB-4E90-8A30-1BFFC5DA29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A876-DAF0-417F-A9F4-FAA94648EE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261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C1E0-2F89-4024-BEF5-683FC6D900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62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A67F-0B18-472D-A951-24BEE118A7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65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1409A-E27C-4917-AE25-E0242912BB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88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4173-0184-4C36-936D-9FB1BFEA7E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462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27A0-05E4-4A01-99D6-41F28B715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6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4254-57D8-4B75-B46F-D8491DCCB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856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8F6C-2336-4ADC-8324-5C15216AA3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50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817A-72BC-45D1-9837-FDD8CF1F17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715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0E10-88A2-447D-B533-2925C77280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45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2FDD-A727-4AE2-A154-72338C5B2E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9EC9-2345-4EE5-86E8-57039832DD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571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F9D2-FB1C-4524-9C19-798FDF3A30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90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0557-2787-4DFC-8827-E163910316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74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71C9-262F-41CC-925C-25D7A65A1F4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611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4FE8-B4F7-4E97-804C-2F61B8719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74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0E02-0E76-45A5-8D2E-2FC33C6967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63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71-E4EC-4B6D-9CFE-EF2B89681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39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1825-A66C-4705-B3AC-CBD3C82AE8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87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9F2B-5CE2-4DD0-8F8B-2D23560999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39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B4CA-3AEB-4F67-AF4D-8114D80F37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296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8E8E-6CA5-4E2F-A86D-66D7D1761C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7EAD-2EBD-4014-B51B-9CC7046719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54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F8C2-EC82-4328-81EC-720DC6549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57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EF41-69DF-4598-954F-872561A6A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67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71E5-10C4-48C4-B97F-B783F9EE4A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069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8D6B-F2B8-49EC-97FC-CDEAB897A0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933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D257-7637-4238-AB48-7F35A43630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596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5F0C-EA1F-4910-8871-8798DB0BD5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582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8D42-FE8A-492F-9194-059DBE9384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472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5A84-1A35-4D70-874A-87C385613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97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91A0-AD90-4FF7-A263-F7D82FCA10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246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4E26-F061-48BE-B82A-87B400D7B1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2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3520-00A5-4840-A000-B97506F18F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8510-72A6-4692-87CD-D1AA6B86FE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905B3-84F0-4E0D-86F8-57E943C3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387D-B674-41DE-B702-20C6B56F3A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C10B-86E9-49FF-A86A-505BE5E5FA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8093-7528-4DB7-92EB-373CE489C4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F52C-9CCD-4800-ACFD-AA9464B58E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F938-AD80-48F2-9C7C-F7692B4201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1509-D98C-4E25-9C4D-8635B6A6EE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3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D8C6-2D08-4F1F-9DB7-98574900BF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39D8-8E2D-4408-93F9-2CD385F7D5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8B4C-FDD4-4EBE-BF03-F4D50DED20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1D9A-A3A5-4BA5-917B-705884FAC0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3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9FB2-064C-431F-B0C9-F36D8FFF11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EB66-18FA-448D-BC63-871243184C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4" y="-33263"/>
            <a:ext cx="935196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1556792"/>
            <a:ext cx="7764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</a:t>
            </a:r>
            <a:r>
              <a:rPr lang="ru-RU" sz="4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i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ВОВ»</a:t>
            </a:r>
            <a:endParaRPr lang="ru-RU" sz="4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337" y="3784391"/>
            <a:ext cx="419576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Шеломанов Артём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 класса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ГОАУ «Свободненская специальная 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(коррекционная) школа-интернат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область г. Свободный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92524" y="5877272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2018 год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669360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12.12.18</a:t>
            </a:r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6456" y="66693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1</a:t>
            </a:r>
            <a:endParaRPr lang="ru-RU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6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лена\Desktop\р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37626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7977" y="1196752"/>
            <a:ext cx="6084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Халил Ахметович Рахматуллин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5" y="3212975"/>
            <a:ext cx="6184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 и защитил диссертацию в 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 году по теме «Теория парашюта».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24C3-0562-4F1C-BE5E-7F04CAECC0B4}" type="datetime1">
              <a:rPr lang="ru-RU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fld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8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go3.imgsmail.ru/imgpreview?key=1a8b6d9f4ddc248a&amp;mb=imgdb_preview_18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6" descr="https://go3.imgsmail.ru/imgpreview?key=1a8b6d9f4ddc248a&amp;mb=imgdb_preview_182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56792"/>
            <a:ext cx="26162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2928" y="1271662"/>
            <a:ext cx="5610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Галеркин  Борис Григорьевич </a:t>
            </a:r>
          </a:p>
          <a:p>
            <a:pPr algn="ctr"/>
            <a:endParaRPr lang="ru-RU" sz="3200" dirty="0">
              <a:solidFill>
                <a:srgbClr val="FFFF00"/>
              </a:solidFill>
            </a:endParaRPr>
          </a:p>
          <a:p>
            <a:pPr algn="ctr"/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348880"/>
            <a:ext cx="54659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 важнейшие расчёты  на 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самолётов, танков и 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артиллерийских систем  и пр.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BC70-E3CD-424D-AE88-2017F82A8B06}" type="datetime1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B0F0"/>
                </a:solidFill>
              </a:rPr>
              <a:pPr/>
              <a:t>11</a:t>
            </a:fld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6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коч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2673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37212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Кочин Николай Евграфович</a:t>
            </a:r>
            <a:endParaRPr lang="ru-RU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7" y="2852936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мехмата МГУ дал практическое решение задачи        по 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полётов самолётов на малой </a:t>
            </a:r>
          </a:p>
          <a:p>
            <a:pPr algn="just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высоте.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C05D-F30F-4AF1-94B6-538E577DBE48}" type="datetime1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B0F0"/>
                </a:solidFill>
              </a:rPr>
              <a:pPr/>
              <a:t>12</a:t>
            </a:fld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483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268759"/>
            <a:ext cx="640871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C000"/>
                </a:solidFill>
                <a:latin typeface="Times New Roman"/>
                <a:ea typeface="Times New Roman"/>
              </a:rPr>
              <a:t>МАТЕМАТИКА КАК ВОЗДУХ…</a:t>
            </a:r>
            <a:r>
              <a:rPr lang="ru-RU" sz="3200" b="1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Как воздух, математика нужна,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Одной отваги мало.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Расчеты! Залп! И цель поражена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Могучими ударами металла.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И воину припомнилось на миг,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Как школьником мечтал в часы ученья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О подвиге, о шквалах огневых,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О яростном порыве наступленья.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Но строг учитель был, и каждый раз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Он обрывал мальчишку резковато: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«Мечтать довольно! Повтори рассказ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/>
                <a:ea typeface="Times New Roman"/>
              </a:rPr>
              <a:t>О свойствах круга и угла квадрата</a:t>
            </a:r>
            <a:r>
              <a:rPr lang="ru-RU" sz="2400" dirty="0" smtClean="0">
                <a:solidFill>
                  <a:srgbClr val="FFC000"/>
                </a:solidFill>
                <a:latin typeface="Times New Roman"/>
                <a:ea typeface="Times New Roman"/>
              </a:rPr>
              <a:t>!»…</a:t>
            </a:r>
            <a:endParaRPr lang="ru-RU" sz="2400" dirty="0">
              <a:solidFill>
                <a:srgbClr val="FFC000"/>
              </a:solidFill>
              <a:latin typeface="Times New Roman"/>
              <a:ea typeface="Times New Roman"/>
            </a:endParaRPr>
          </a:p>
          <a:p>
            <a:pPr algn="ctr"/>
            <a:endParaRPr lang="ru-RU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71FA-0E07-4C00-BF86-F57407DB99C4}" type="datetime1">
              <a:rPr lang="ru-RU" sz="1400" b="1" smtClean="0">
                <a:solidFill>
                  <a:srgbClr val="00B0F0"/>
                </a:solidFill>
              </a:rPr>
              <a:t>12.12.2018</a:t>
            </a:fld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B0F0"/>
                </a:solidFill>
              </a:rPr>
              <a:pPr/>
              <a:t>13</a:t>
            </a:fld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2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34220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08920"/>
            <a:ext cx="81368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 учёные воевали не держа оружия в руках, 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приближали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ПОБЕДУ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своим умом, талантом и 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самоотверженным трудом.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B7A7-99B2-494A-AE71-9FD08C55827C}" type="datetime1">
              <a:rPr lang="ru-RU" b="1" smtClean="0">
                <a:solidFill>
                  <a:srgbClr val="00B0F0"/>
                </a:solidFill>
              </a:rPr>
              <a:t>12.12.2018</a:t>
            </a:fld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0B0F0"/>
                </a:solidFill>
              </a:rPr>
              <a:pPr/>
              <a:t>14</a:t>
            </a:fld>
            <a:endParaRPr lang="ru-RU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ds04.infourok.ru/uploads/ex/01f4/00005013-3cd987cc/4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000A-C40B-43C4-85EB-154EC49E9699}" type="datetime1">
              <a:rPr lang="ru-RU" sz="1400" smtClean="0">
                <a:solidFill>
                  <a:srgbClr val="00B0F0"/>
                </a:solidFill>
              </a:rPr>
              <a:t>12.12.2018</a:t>
            </a:fld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4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2133600" cy="365125"/>
          </a:xfrm>
        </p:spPr>
        <p:txBody>
          <a:bodyPr/>
          <a:lstStyle/>
          <a:p>
            <a:fld id="{C19539C5-7BBB-4FCD-8D51-DB8CA736332F}" type="datetime1">
              <a:rPr lang="ru-RU" smtClean="0">
                <a:solidFill>
                  <a:schemeClr val="tx1"/>
                </a:solidFill>
              </a:rPr>
              <a:t>12.12.2018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96536" y="2060848"/>
            <a:ext cx="3129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0689" y="1124744"/>
            <a:ext cx="4041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54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2060848"/>
            <a:ext cx="4169166" cy="307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Эпиграф</a:t>
            </a:r>
          </a:p>
          <a:p>
            <a:pPr lvl="0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  Цель</a:t>
            </a:r>
          </a:p>
          <a:p>
            <a:pPr lvl="0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  Задачи</a:t>
            </a:r>
          </a:p>
          <a:p>
            <a:pPr lvl="0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  Актуальность</a:t>
            </a:r>
          </a:p>
          <a:p>
            <a:pPr lvl="0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  Учёные-математики</a:t>
            </a:r>
          </a:p>
          <a:p>
            <a:pPr lvl="0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   Стихотворение</a:t>
            </a:r>
          </a:p>
          <a:p>
            <a:pPr lvl="0"/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7.   Вывод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6453336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12.12.18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2440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2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8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0405" y="1238790"/>
            <a:ext cx="30816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ЭПИГРАФ:</a:t>
            </a:r>
            <a:endParaRPr lang="ru-RU" sz="44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pptcloud3.ams3.digitaloceanspaces.com/slides/pics/000/915/895/original/Slide13.jpg?14803318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 descr="C:\Users\Елена\Desktop\э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79" y="2242180"/>
            <a:ext cx="5329441" cy="23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3C69-9B90-4774-8FC3-2FE63ECE72D7}" type="datetime1">
              <a:rPr lang="ru-RU" sz="1400" smtClean="0">
                <a:solidFill>
                  <a:srgbClr val="00B0F0"/>
                </a:solidFill>
              </a:rPr>
              <a:t>12.12.2018</a:t>
            </a:fld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B0F0"/>
                </a:solidFill>
              </a:rPr>
              <a:pPr/>
              <a:t>3</a:t>
            </a:fld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0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53986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54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924944"/>
            <a:ext cx="5760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гордости за своих 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соотечественников в годы великой Отечественной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A457-428D-456A-AD44-4A52061CB679}" type="datetime1">
              <a:rPr lang="ru-RU" sz="1400" smtClean="0">
                <a:solidFill>
                  <a:srgbClr val="00B0F0"/>
                </a:solidFill>
              </a:rPr>
              <a:t>12.12.2018</a:t>
            </a:fld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1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3650" y="980728"/>
            <a:ext cx="2700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5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08920"/>
            <a:ext cx="78488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патриотические чувства; 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уточнить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расширить и обобщить знания детей о ВОВ; </a:t>
            </a: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мышление 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4601-0E0E-48B5-943B-AB1B3D82EDCC}" type="datetime1">
              <a:rPr lang="ru-RU" sz="14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fld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4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381708"/>
            <a:ext cx="589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54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2924944"/>
            <a:ext cx="83529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Великой Отечественной войны чрезвычайно актуальна в современном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бществе, способствует сплочению и объединению нашего народа. Сформировать у будущего поколения активную жизненную позицию человека- патриота., воина, защитника можно только на примерах чести и доблести людей воевавших  в годы ВОВ.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1B71-016C-477B-BC4D-24EACDC14577}" type="datetime1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8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ш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07" y="-167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бахва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1805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6593" y="980728"/>
            <a:ext cx="6141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Бахвалов Сергей Владимирович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5425" y="2996952"/>
            <a:ext cx="5709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геометр разработал </a:t>
            </a:r>
          </a:p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 приборов управления </a:t>
            </a:r>
          </a:p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артиллерийским огнём.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8FB3C-DFF1-4CF6-8CE0-A0BF56C6482F}" type="datetime1">
              <a:rPr lang="ru-RU" sz="1400" smtClean="0">
                <a:solidFill>
                  <a:srgbClr val="00B0F0"/>
                </a:solidFill>
              </a:rPr>
              <a:t>12.12.2018</a:t>
            </a:fld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0B0F0"/>
                </a:solidFill>
              </a:rPr>
              <a:pPr/>
              <a:t>7</a:t>
            </a:fld>
            <a:endParaRPr lang="ru-RU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1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ш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косм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0" y="1844824"/>
            <a:ext cx="25507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8111" y="1052736"/>
            <a:ext cx="4561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Космодемьянский</a:t>
            </a:r>
            <a:endParaRPr lang="ru-RU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516" y="2443758"/>
            <a:ext cx="531600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войны молодой  учёный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мехмата  выполнил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сследования , имеющие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отношение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первым образцам пороховых 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ракет, получивших название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«Катюша»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A612-A371-49B7-A588-1C327512AC4F}" type="datetime1">
              <a:rPr lang="ru-RU" sz="14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fld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Елена\Desktop\сми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847850"/>
            <a:ext cx="2679700" cy="31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Елена\Desktop\ш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Елена\Desktop\сми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7849"/>
            <a:ext cx="2448272" cy="280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2150" y="908720"/>
            <a:ext cx="2799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П. Смирнов</a:t>
            </a:r>
            <a:endParaRPr lang="ru-RU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150" y="2204864"/>
            <a:ext cx="531600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войны молодой  учёный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мехмата  выполнил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, имеющие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отношение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образцам пороховых 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ракет, получивших название</a:t>
            </a:r>
          </a:p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«Катюша»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5A229-1B03-44B8-A667-68C6F3E3ED8E}" type="datetime1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12.12.2018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378</Words>
  <Application>Microsoft Office PowerPoint</Application>
  <PresentationFormat>Экран (4:3)</PresentationFormat>
  <Paragraphs>116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</cp:revision>
  <dcterms:created xsi:type="dcterms:W3CDTF">2018-12-12T14:47:06Z</dcterms:created>
  <dcterms:modified xsi:type="dcterms:W3CDTF">2018-12-12T16:31:25Z</dcterms:modified>
</cp:coreProperties>
</file>