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как исторически сложившееся средство физического воспитания дошкольников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10758003" cy="2080620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2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54144"/>
          </a:xfrm>
        </p:spPr>
        <p:txBody>
          <a:bodyPr/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Ритмическая гимнастика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систему физичес­ких упражнений, выполняемых под музыку. Ритмическая гимнас­тика способствует развитию у детей мышечной свободы, вырази­тельности, красоты, грациозности, ритмичности движений.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развивает музыкальность, формирует чувство ритма.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в дошкольных учреждениях включается в разные формы двигательной деятельности: в утреннюю гимнасти­ку, в вводную часть физкультурных занятий или как ритмические блоки в основную их часть и другие виды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Прикладная гимнастика.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прикладной гимнастике относится лечебная гимнастика, или лечебная физкультура, направлен­ная на восстановление здоровья. Она используется для улучшения состояния нервной системы, повышения тонуса организма, сня­тия отрицательных эмоций, улучшения телосложения, исправле­ния осанки.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48829" flipV="1">
            <a:off x="9280569" y="221819"/>
            <a:ext cx="3186984" cy="195362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121" y="2979428"/>
            <a:ext cx="2139881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1" y="406999"/>
            <a:ext cx="9404723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5" y="103032"/>
            <a:ext cx="10084157" cy="6632619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разновидность прикладной гимнастики, лечебный метод применения физических упражнений для более быстрого и полноценного восстановления здоровья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трудоспособности, а также развития физических качеств: быстроты, силы, выносливости, координации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лечебной гимнастики – строевые упражнения, разновидности передвижений и танцевальные шаги; ОРУ без предметов и с различными предметами (палки, гантели, скакалки, мячи и др.), упражнения на гимнастическом станке, скамейке, со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скамейкой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(бег, прыжки, лазанье,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перелезание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7" y="3777506"/>
            <a:ext cx="3052293" cy="3036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56" y="3856212"/>
            <a:ext cx="2367788" cy="3036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144" y="406999"/>
            <a:ext cx="1955693" cy="367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1" y="406999"/>
            <a:ext cx="9404723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92" y="452718"/>
            <a:ext cx="9496061" cy="5795681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Партерная гимнастика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особую систему упражнений, которые призваны укрепить мышцы и развить силу, улучшить или восстановить подвижность суставов, придать тканям, связкам и мышцам эластичность. Кроме этого, в ходе занятий позвоночник обретает небывалую гибкость, а тело – ловкость и точность движений. Приятный дополнительный эффект заключается в оздоровлении сердечнососудистой и дыхательной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06" y="2795280"/>
            <a:ext cx="6487213" cy="4503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151242"/>
            <a:ext cx="4843795" cy="35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1" y="1"/>
            <a:ext cx="9404723" cy="901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4" y="90152"/>
            <a:ext cx="9856670" cy="6158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физические упражнения оказывают поло­жительное влияние на все без исключения системы и органы ребенка. Однако они полезны только тогда, когда проводятся в сочетании с правильным уходом за детьми, строгим соблю­дением гигиенического режима, полноценным питанием и закаливанием.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72" y="2894124"/>
            <a:ext cx="6477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489398"/>
            <a:ext cx="10474668" cy="220228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54955" y="6857999"/>
            <a:ext cx="882565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76" y="3135539"/>
            <a:ext cx="4705249" cy="36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80304"/>
            <a:ext cx="9404723" cy="1081826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— один из наиболее популярных видов спорта и физической культуры.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092" y="1262130"/>
            <a:ext cx="9403742" cy="5293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толкований понятия «гимнастика». Одни считают, что оно произошло от слова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гимнос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нагой (древние греки занимались физическими упражнениями обнаженными). Другие связывают происхождение «гимнастики» со словом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упражняю, а у третьих оно получает дополнительное толкование – упражняю, тренирую.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С.И.Ожегову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«Гимнастика </a:t>
            </a:r>
            <a:r>
              <a:rPr lang="ru-RU" sz="2800" dirty="0">
                <a:latin typeface="Segoe Print" panose="02000600000000000000" pitchFamily="2" charset="0"/>
                <a:cs typeface="Times New Roman" panose="02020603050405020304" pitchFamily="18" charset="0"/>
              </a:rPr>
              <a:t>– совокупность упражнений для физического развития организма».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Древнегреческий философ Сократ считал, что </a:t>
            </a:r>
            <a:r>
              <a:rPr lang="ru-RU" sz="2600" dirty="0">
                <a:latin typeface="Segoe Print" panose="02000600000000000000" pitchFamily="2" charset="0"/>
              </a:rPr>
              <a:t>«образ жизни свободного человека» немыслим без занятий гимнастикой. «Было бы безобразием», –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писал он</a:t>
            </a:r>
            <a:r>
              <a:rPr lang="ru-RU" sz="2600" dirty="0">
                <a:latin typeface="Segoe Print" panose="02000600000000000000" pitchFamily="2" charset="0"/>
              </a:rPr>
              <a:t>, – «по собственному незнанию состариться так, чтобы даже не видеть по самому себе, каким способно быть человеческое тело в полноте своей красоты и силы».</a:t>
            </a:r>
          </a:p>
        </p:txBody>
      </p:sp>
    </p:spTree>
    <p:extLst>
      <p:ext uri="{BB962C8B-B14F-4D97-AF65-F5344CB8AC3E}">
        <p14:creationId xmlns:p14="http://schemas.microsoft.com/office/powerpoint/2010/main" val="17542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1" y="406999"/>
            <a:ext cx="9404723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8" y="103031"/>
            <a:ext cx="9908186" cy="67549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дошкольного возраста в обязательном порядке должны подвергаться физическим нагрузкам, в том числе и разноплановым гимнастическим упражнениям. У таких процедур много позитивных последствий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Закаливание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— регулярные физические нагрузки в детском возрасте способствуют укреплению иммунитета и выносливости тела. Проводить гимнастические упражнения лучше всего на свежем воздухе.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часто наблюдается одышка. Это связано с отсутствием техники дыхания и глубины воздуха. После гимнастических процедур эти характеристики окончательно формируются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Неразвитость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движений также компенсируется гимнастикой. Физические нагрузки формируют так называемый «каркас» опорно-двигательного аппарата. В первую очередь это осанка и мышцы брюшного пресса.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Происходит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пищевого процесса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Значительное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возникает и в работе сердечно-сосудистой системы.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Следует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заметить,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ребёнок быстро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чувству ритма, запоминает разные геометрические фигуры и стороны.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1" y="406999"/>
            <a:ext cx="9404723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57578"/>
            <a:ext cx="9403742" cy="5990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гимнастика как средство физического воспитания утвердилась лишь в конце XVIII века и только к середине XIX века получила широкое признание. Анализируя физическое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ученый-анатом и педагог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П.Ф.Лесгафт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ссылался на Аристотеля и его современников, говоривших, что под влиянием физических упражнений, кроме улучшения жизнедеятельности организма, тело человека становится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симметричнее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красивее, движения изящнее и грациознее. Создавая свою систему физического образования, он подверг критическому анализу системы физического воспитания в других странах и в то же время не умалял значения гимнастики, а работал над созданием научно обоснованной системы физического образования с широким применением гимнастических упражнений.</a:t>
            </a:r>
          </a:p>
        </p:txBody>
      </p:sp>
    </p:spTree>
    <p:extLst>
      <p:ext uri="{BB962C8B-B14F-4D97-AF65-F5344CB8AC3E}">
        <p14:creationId xmlns:p14="http://schemas.microsoft.com/office/powerpoint/2010/main" val="13837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6" y="90152"/>
            <a:ext cx="10111518" cy="6542468"/>
          </a:xfrm>
        </p:spPr>
        <p:txBody>
          <a:bodyPr/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особенности гимнастики.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Гимнастическая методика сложилась как совокупность приемов, обусловленных спецификой упражнений. Такой специфической особенностью, позволяющей отнести то или иное упражнение к разряду гимнастических, является прежде всего проявление координационных и иных двигательных способностей в условиях строгого регламентированной программы движений. Точно указываются исходное и конечное положения, направление и амплитуда движений, характер мышечных усилий. Благодаря стандартной программе движений создаются более благоприятные условия для обучения, становления и закрепления двигательных навыков.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методическим особенностям гимнастики относятся: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воздействие на организм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упражнений – средства гимнастики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Избирательное воздействие упражнений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Регламентация занятий и точное регулирование нагрузки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усложнения и комбинирования упражнений, применения одних и тех же упражнений в разных целях.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103312" y="6248399"/>
            <a:ext cx="8946541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0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гимнастики - формирование правильной осанки, коррекция различных деформаций тела, воспитание умения владеть им.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648497"/>
            <a:ext cx="8946541" cy="453550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и ее методы способствуют повы­шению общей физической подготовленности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успешнее решать задачи физического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72" y="3049027"/>
            <a:ext cx="4960506" cy="3678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55" y="2995514"/>
            <a:ext cx="3986035" cy="37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90152"/>
            <a:ext cx="9404723" cy="450761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ГИМНАСТИКИ И ИХ ХАРАКТЕРИСТИКА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10" y="759854"/>
            <a:ext cx="10431887" cy="600155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</a:t>
            </a: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основных способов поддержания мышц в тонусе и закалки организма в целом. Именно этот гимнастический комплекс в первую очередь способствует формированию осанки, развивает суставы и связки малыша.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делать упражнения оздоровительного комплекса уже с 2-месячного возраста.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гимнастика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активных процедур лечебно-оздоровительного направления, который предназначается для малышей возрастом от рождения и до 1 года. Следует заметить, что в данном комплексе, наряду с классическими массажными элементами, существуют: активные упражнения с поддержкой малыша за ноги/руки; разнообразные игры с физическими упражнениями; закалка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гимнастика.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дыхательной гимнастики является развитие и укрепление дыхательных путей и органов малыша. С рождения эти составные организма всегда плохо развиты. Именно поэтому дыхательная гимнастика является одной из основоположных целостной программы тренировок ребенка.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данного комплекса пользуются особой популярностью у детей, начиная от 2-х лет, когда они уже могут понемногу осваивать базовые физические упражнения.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298" y="90152"/>
            <a:ext cx="2595688" cy="3301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298" y="3760630"/>
            <a:ext cx="2281812" cy="24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15911"/>
            <a:ext cx="9404723" cy="45076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2" y="0"/>
            <a:ext cx="9959702" cy="6645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на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популярнейших занятий современности являются упражнения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Данный инструментарий может использоваться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грудничков.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снять мышечный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формируется вследствие неподвижности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малыша. 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данные упражнения будут препятствовать возникновению колик, стимулировать работу мышц всего тела ребенка. Использовать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можно, начиная с 4-го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от  рождения.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 ней относятся — основная гимнастика, гигиеническая и др.), гимнастика со спортивной направленностью, включающая в себя элементы, доступные детям и направленные на повыше­ние их общей физической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подготовленности,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прикладная, или лечебная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гимнастика направлена на ук­репление здоровья, общей физической подготовленности, зака­ливание организма, воспитание правильной осанки, укрепление внутренних органов и их систем (сердечно-сосудистой, дыхатель­ной, эндокринной).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Гигиеническая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укрепление здоровья ребенка, воспитание правильной осанки, совершенствование функ­циональных систем организма. Средствами гигиенической гимна­стики являются общеразвивающие упражнения в сочетании с за­каливающими: водными, воздушными и солнечными процедура­ми; массажем и самомассажем.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28" y="1"/>
            <a:ext cx="2440672" cy="1558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73" y="4358346"/>
            <a:ext cx="2970727" cy="24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5" y="90153"/>
            <a:ext cx="9870530" cy="6516710"/>
          </a:xfrm>
        </p:spPr>
        <p:txBody>
          <a:bodyPr/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со спортивной направленностью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целью повыше­ние общей физической подготовленности человека. В работе с детьми дошкольного возраста можно применять только ее элементы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гимнастика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упражнения со спортивной направленностью. Это могут быть упражнения без пред­метов или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особенностью художественной гимнастики яв­ляется связь с музыкой и элементами танца, эмоциональная выра­зительность движений, их красота и грациозность, что в значитель­ной мере способствует эстетическому воспитанию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53869" y="6248400"/>
            <a:ext cx="46038" cy="460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33" y="3134310"/>
            <a:ext cx="6074535" cy="3723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5" y="3417587"/>
            <a:ext cx="4196943" cy="34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219</TotalTime>
  <Words>782</Words>
  <Application>Microsoft Office PowerPoint</Application>
  <PresentationFormat>Широкоэкранный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Segoe Print</vt:lpstr>
      <vt:lpstr>Times New Roman</vt:lpstr>
      <vt:lpstr>Wingdings 3</vt:lpstr>
      <vt:lpstr>Ион</vt:lpstr>
      <vt:lpstr>Гимнастика как исторически сложившееся средство физического воспитания дошкольников </vt:lpstr>
      <vt:lpstr>Гимнастика — один из наиболее популярных видов спорта и физической культуры. </vt:lpstr>
      <vt:lpstr>Презентация PowerPoint</vt:lpstr>
      <vt:lpstr>Презентация PowerPoint</vt:lpstr>
      <vt:lpstr>Методические особенности гимнастики. Гимнастическая методика сложилась как совокупность приемов, обусловленных спецификой упражнений. Такой специфической особенностью, позволяющей отнести то или иное упражнение к разряду гимнастических, является прежде всего проявление координационных и иных двигательных способностей в условиях строгого регламентированной программы движений. Точно указываются исходное и конечное положения, направление и амплитуда движений, характер мышечных усилий. Благодаря стандартной программе движений создаются более благоприятные условия для обучения, становления и закрепления двигательных навыков. К методическим особенностям гимнастики относятся: 1. Разностороннее воздействие на организм. 2. Разнообразие упражнений – средства гимнастики. 3. Избирательное воздействие упражнений. 4. Регламентация занятий и точное регулирование нагрузки. 5. Возможность усложнения и комбинирования упражнений, применения одних и тех же упражнений в разных целях.</vt:lpstr>
      <vt:lpstr>Задача гимнастики - формирование правильной осанки, коррекция различных деформаций тела, воспитание умения владеть им. </vt:lpstr>
      <vt:lpstr>ВИДЫ ГИМНАСТИКИ И ИХ ХАРАКТЕРИСТИКА</vt:lpstr>
      <vt:lpstr> </vt:lpstr>
      <vt:lpstr>Гимнастика со спортивной направленностью имеет целью повыше­ние общей физической подготовленности человека. В работе с детьми дошкольного возраста можно применять только ее элементы. Художественная гимнастика включает в себя упражнения со спортивной направленностью. Это могут быть упражнения без пред­метов или с предметами. Отличительной особенностью художественной гимнастики яв­ляется связь с музыкой и элементами танца, эмоциональная выра­зительность движений, их красота и грациозность, что в значитель­ной мере способствует эстетическому воспитанию. </vt:lpstr>
      <vt:lpstr>Ритмическая гимнастика представляет собой систему физичес­ких упражнений, выполняемых под музыку. Ритмическая гимнас­тика способствует развитию у детей мышечной свободы, вырази­тельности, красоты, грациозности, ритмичности движений.  Она развивает музыкальность, формирует чувство ритма. Ритмическая гимнастика в дошкольных учреждениях включается в разные формы двигательной деятельности: в утреннюю гимнасти­ку, в вводную часть физкультурных занятий или как ритмические блоки в основную их часть и другие виды деятельности. Прикладная гимнастика. К прикладной гимнастике относится лечебная гимнастика, или лечебная физкультура, направлен­ная на восстановление здоровья. Она используется для улучшения состояния нервной системы, повышения тонуса организма, сня­тия отрицательных эмоций, улучшения телосложения, исправле­ния осанки.   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 как исторически сложившееся средство физического воспитания дошкольников</dc:title>
  <dc:creator>Учетная запись Майкрософт</dc:creator>
  <cp:lastModifiedBy>Учетная запись Майкрософт</cp:lastModifiedBy>
  <cp:revision>18</cp:revision>
  <dcterms:created xsi:type="dcterms:W3CDTF">2018-03-21T14:42:50Z</dcterms:created>
  <dcterms:modified xsi:type="dcterms:W3CDTF">2018-09-07T08:18:01Z</dcterms:modified>
</cp:coreProperties>
</file>