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0310" y="1236372"/>
            <a:ext cx="9723549" cy="281446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двигательной активности детей на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физической культуры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49296" y="4275786"/>
            <a:ext cx="4142703" cy="2582214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9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360680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Второе место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в двигательном режиме детей занимают учебные занятия по физической культуре – как основная форма обучения двигательным навыкам и развития оптимальной ДА детей. Рекомендовано проводить занятия по физической культуре не менее трех раз в неделю первой половине дня (одно на воздухе).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Основные типы физкультурных занятий:</a:t>
            </a:r>
            <a: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b="1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ru-RU" sz="16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традиционное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тренировочное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игровое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сюжетное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использованием тренажеров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интересам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тематическое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комплексное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контрольно-проверочное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6858000"/>
            <a:ext cx="8596668" cy="1738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41" y="2222130"/>
            <a:ext cx="8315459" cy="46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70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57999"/>
          </a:xfrm>
        </p:spPr>
        <p:txBody>
          <a:bodyPr>
            <a:normAutofit/>
          </a:bodyPr>
          <a:lstStyle/>
          <a:p>
            <a:pPr marL="360680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Третье место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отводится самостоятельной двигательной деятельности, возникающей по инициативе детей. Она дает широкий простор для проявления их индивидуальных двигательных возможностей. Самостоятельная деятельность является важным источником активности и саморазвития ребенка. Продолжительность ее зависит от индивидуальных проявлений детей в двигательной деятельности.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Наряду с перечисленными формами двигательной активности немаловажное значение имеет активный отдых, физкультурно-массовые мероприятия. К таким мероприятиям относится день здоровья, физкультурный досуг, физкультурно-спортивные праздники на воздухе, игры-соревнования, спартакиады.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двигательный режим старших дошкольников входят также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внегрупповые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дополнительные виды занятий и совместная физкультурно-оздоровительная работа детского сада и семьи (домашние задания, участие родителей в физкультурно-оздоровительных массовых мероприятиях дошкольного учреждения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Таким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предполагаемые виды двигательной деятельности, дополняя и обогащая друг друга, в совокупности обеспечивают необходимую двигательную активность каждого ребенка в течении всего времени пребывания его в дошкольном учреждении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6954592"/>
            <a:ext cx="8596668" cy="6439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51" y="3915639"/>
            <a:ext cx="4850911" cy="3038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1" y="4045524"/>
            <a:ext cx="3082166" cy="28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3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29" y="1129645"/>
            <a:ext cx="11706895" cy="1826581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6858000"/>
            <a:ext cx="8596668" cy="12234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60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30" y="90153"/>
            <a:ext cx="11938715" cy="676784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основных факторов оздоровления детей является двигательная активность. Первые семь лет - это годы бурного психического и физического развития ребёнка, организм которого и его функции ещё далеко не совершенны и легко подвергаются различным воздействиям. Вот почему так важно чтоб в этот период развития детей мы обеспечили им педагогически целесообразную среду.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Правильная организация физического воспитания детей в повседневной жизни обеспечивает выполнение двигательного режима, необходимого для здорового физического состояния ребёнка и его психики в течение дня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77335" y="6857999"/>
            <a:ext cx="859666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03" y="2872610"/>
            <a:ext cx="4417652" cy="403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8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067504" cy="68579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Важнейшим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условием оздоровления в ДОУ является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организация двигательной активности детей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Двигательная активность способствует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- повышению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устойчивости организма к различным заболеваниям;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росту физической работоспособности;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нормализации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деятельности отдельных органов и функциональных систем;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появлению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положительных эмоций, способствующих укреплению психического здоровья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Первое место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в двигательном режиме детей принадлежит физкультурно-оздоровительным занятиям. К ним относятся общеизвестные виды двигательной активности: утренняя гимнастика, подвижные игры и физические упражнения во время прогулок, физкультминутки на занятиях с умственной нагрузкой, динамические паузы  и т.д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77335" y="6857999"/>
            <a:ext cx="859666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34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360680"/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Утренняя гимнастика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является одним из важнейших компонентов двигательного режима, ее организация должна быть направлена на  поднятие эмоционального и мышечного тонуса детей.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Утренняя гимнастика должна проводиться ежедневно до завтрака, в течение 10-12 мин на воздухе или в помещении (в зависимости от экологических  и погодных условий). В течение всей утренней гимнастики, проводимой в зале, все форточки и фрамуги остаются открытыми, дети занимаются в физкультурной форме, босиком.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Содержание утренней гимнастики составляют упражнения, рекомендованные программой для данной возрастной группы. Они должны быть разучены на физкультурном занятии и хорошо знакомы детям.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Утренняя гимнастика может проводиться в разных формах: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Традиционный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комплекс утренней гимнастики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Утренняя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гимнастика в игровой форме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С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использованием полосы препятствий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С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включением оздоровительных пробежек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6858000"/>
            <a:ext cx="8596668" cy="10947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519" y="3121261"/>
            <a:ext cx="5127688" cy="38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1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marL="360680"/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Двигательная разминка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Проводиться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 перерыве между занятиями. Она позволяет активно отдохнуть после умственной нагрузки и вынужденной статической позы.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Основное ее назначение состоит в том, чтобы предотвратить развитие утомляемости у детей, снять эмоциональное напряжение в процессе занятий с умственной нагрузкой, что будет способствовать более быстрому восприятию программного материала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Двигательная разминка может состоять из 3-4 игровых упражнений типа «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Кольцебросс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», «Узнай по голосу», «Закати в лунку шарик», «Удочка», «Бой петухов», а также произвольных движений детей с использованием разнообразных физкультурных пособий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Игровые упражнения должны хорошо быть знакомы детям, просты по содержанию, с небольшим количеством правил, не длительными по времени (10-12 мин.), доступны детям с разным уровнем ДА.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Детям можно в любой момент войти и выйти из игры. В конце двигательной разминки нужно детям предложить дыхательные упражнения.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Продолжительность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двигательной разминки не более 10минут. Местом проведения может быть любое хорошо проветриваемое помещение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6858000"/>
            <a:ext cx="8596668" cy="12234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33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Физкультминутка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(кратковременные физические упражнения) проводятся в средней, старшей и подготовительной группах в перерывах между занятиями, а также в процессе самого занятия. Значение физкультминутки заключается в смене характера деятельности и позы ребёнка путём двигательной активности, снимающей утомление, восстанавливающей эмоционально-положительное состояние психики.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Физкультминутка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самого занятия может быть проведена сидя или стоя у стола, за которым дети занимаются. Она состоит из 2-3 упражнений на разгибание туловища, движение рук, активизирующих работу мышц и расширяющих грудную клетку, шага на месте. Всё это выполняется в течение 1-2 минут. Физкультминутка между двумя занятиями может проводиться в виде подвижной игры и упражнений. Обязательным условием при проведении физкультминутки является свежий воздух (открытые фрамуги, окна). По окончании упражнения, непродолжительной ходьбы, педагог напоминает детям, чем они ещё будут заниматься, и предлагает спокойно занять свои места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6858000"/>
            <a:ext cx="8596668" cy="10947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11" y="3696237"/>
            <a:ext cx="3232854" cy="3216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52" y="3936105"/>
            <a:ext cx="3563491" cy="27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4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marL="360680"/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Подвижные игры и физические упражнения на прогулке.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 Основными задачами проведения подвижных игр и физических упражнений на прогулке, являются: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дальнейшее расширение двигательного опыта детей, обогащение его новыми, более сложными движениями;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совершенствование имеющихся у детей навыков основных движений путем применения их в изменяющихся игровых ситуациях;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 развитие двигательных качеств: быстроты, выносливости, ловкости;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воспитание самостоятельности, активности, положительных взаимоотношений со сверстниками.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Подвижные игры как основная двигательная деятельность детей дошкольного возраста планируется воспитателем в различное время дня в соответствии с режимом каждой возрастной группы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Эта форма работы открывает широкие возможности для физического совершенствования детей, укрепления их здоровья и закаливания. Важно, чтобы в распоряжении детей был игровой материал, физкультурные пособия и инвентарь, стимулирующий двигательную активность. Поэтому чрезвычайно важны поиски новых форм и содержания ролевых игр ("Запуск ракеты", "Пожарные на учении", "Спортивные состязания" и т.д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.).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6858000"/>
            <a:ext cx="8596668" cy="10947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4095482"/>
            <a:ext cx="2934789" cy="26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7999"/>
          </a:xfrm>
        </p:spPr>
        <p:txBody>
          <a:bodyPr>
            <a:normAutofit/>
          </a:bodyPr>
          <a:lstStyle/>
          <a:p>
            <a:pPr marL="360680"/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Оздоровительный бег на воздухе.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         Оздоровительный бег на воздухе в среднем темпе является важнейшим средством воспитания общей выносливости у дошкольников. Оздоровительные пробежки с детьми старшего дошкольного возраста целесообразно проводить 2 раза в неделю в дни, когда нет физкультурных занятий, во время утренней прогулки. При проведении оздоровительного бега должен осуществляться индивидуально-дифференцированный подход к детям.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небольшая разминка для всех групп мышц. В самом начале дети бегут «стайкой». Первые один-два круга педагог бежит с ними, следя за их самочувствием. Уставшим детям предлагают сойти с дистанции, а других, наоборот, подбадривают и дают проявить свою выносливость. Педагог находиться то впереди, то сзади, то сбоку. Постепенно дети вытягиваются в колонну и бегут в равномерном темпе. Выносливым детям предлагают самостоятельно пробежать еще один-два круга. При этом педагог контролирует самочувствие детей. Оздоровительный бег заканчивается ходьбой с выполнением упражнений на дыхание и упражнений на расслабление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6858000"/>
            <a:ext cx="8596668" cy="10947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09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pPr marL="360680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Гимнастика после дневного сна.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      Гимнастика после дневного сна в сочетании с контрастными воздушными ваннами помогает улучшить настроение детей, поднять мышечный тонус, а так же способствует профилактике нарушений осанки и стопы. Эту гимнастику следует проводить при открытых фрамугах 7-15 минут. В течение года желательно использовать различные варианты гимнастики: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разминка в постели и самомассаж;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гимнастика игрового характера;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с использованием тренажеров или спортивного комплекса;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пробежки по массажным дорожкам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6858000"/>
            <a:ext cx="8596668" cy="14810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04563"/>
            <a:ext cx="5612751" cy="4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8859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96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Грань</vt:lpstr>
      <vt:lpstr>Пути повышения двигательной активности детей на занятиях физической культуры</vt:lpstr>
      <vt:lpstr>Одним из основных факторов оздоровления детей является двигательная активность. Первые семь лет - это годы бурного психического и физического развития ребёнка, организм которого и его функции ещё далеко не совершенны и легко подвергаются различным воздействиям. Вот почему так важно чтоб в этот период развития детей мы обеспечили им педагогически целесообразную среду.          Правильная организация физического воспитания детей в повседневной жизни обеспечивает выполнение двигательного режима, необходимого для здорового физического состояния ребёнка и его психики в течение дня.          </vt:lpstr>
      <vt:lpstr>Важнейшим условием оздоровления в ДОУ является организация двигательной активности детей. Двигательная активность способствует:  - повышению устойчивости организма к различным заболеваниям;  - росту физической работоспособности;  - нормализации деятельности отдельных органов и функциональных систем;  - появлению положительных эмоций, способствующих укреплению психического здоровья. Первое место в двигательном режиме детей принадлежит физкультурно-оздоровительным занятиям. К ним относятся общеизвестные виды двигательной активности: утренняя гимнастика, подвижные игры и физические упражнения во время прогулок, физкультминутки на занятиях с умственной нагрузкой, динамические паузы  и т.д.      </vt:lpstr>
      <vt:lpstr>Утренняя гимнастика является одним из важнейших компонентов двигательного режима, ее организация должна быть направлена на  поднятие эмоционального и мышечного тонуса детей. Утренняя гимнастика должна проводиться ежедневно до завтрака, в течение 10-12 мин на воздухе или в помещении (в зависимости от экологических  и погодных условий). В течение всей утренней гимнастики, проводимой в зале, все форточки и фрамуги остаются открытыми, дети занимаются в физкультурной форме, босиком. Содержание утренней гимнастики составляют упражнения, рекомендованные программой для данной возрастной группы. Они должны быть разучены на физкультурном занятии и хорошо знакомы детям. Утренняя гимнастика может проводиться в разных формах:  - Традиционный комплекс утренней гимнастики  - Утренняя гимнастика в игровой форме  - С использованием полосы препятствий  - С включением оздоровительных пробежек.   </vt:lpstr>
      <vt:lpstr>Двигательная разминка. Проводиться в перерыве между занятиями. Она позволяет активно отдохнуть после умственной нагрузки и вынужденной статической позы. Основное ее назначение состоит в том, чтобы предотвратить развитие утомляемости у детей, снять эмоциональное напряжение в процессе занятий с умственной нагрузкой, что будет способствовать более быстрому восприятию программного материала.  Двигательная разминка может состоять из 3-4 игровых упражнений типа «Кольцебросс», «Узнай по голосу», «Закати в лунку шарик», «Удочка», «Бой петухов», а также произвольных движений детей с использованием разнообразных физкультурных пособий. Игровые упражнения должны хорошо быть знакомы детям, просты по содержанию, с небольшим количеством правил, не длительными по времени (10-12 мин.), доступны детям с разным уровнем ДА. Детям можно в любой момент войти и выйти из игры. В конце двигательной разминки нужно детям предложить дыхательные упражнения. Продолжительность двигательной разминки не более 10минут. Местом проведения может быть любое хорошо проветриваемое помещение.      </vt:lpstr>
      <vt:lpstr>Физкультминутка.      Физкультминутка (кратковременные физические упражнения) проводятся в средней, старшей и подготовительной группах в перерывах между занятиями, а также в процессе самого занятия. Значение физкультминутки заключается в смене характера деятельности и позы ребёнка путём двигательной активности, снимающей утомление, восстанавливающей эмоционально-положительное состояние психики.          Физкультминутка в процессе самого занятия может быть проведена сидя или стоя у стола, за которым дети занимаются. Она состоит из 2-3 упражнений на разгибание туловища, движение рук, активизирующих работу мышц и расширяющих грудную клетку, шага на месте. Всё это выполняется в течение 1-2 минут. Физкультминутка между двумя занятиями может проводиться в виде подвижной игры и упражнений. Обязательным условием при проведении физкультминутки является свежий воздух (открытые фрамуги, окна). По окончании упражнения, непродолжительной ходьбы, педагог напоминает детям, чем они ещё будут заниматься, и предлагает спокойно занять свои места.          </vt:lpstr>
      <vt:lpstr>Подвижные игры и физические упражнения на прогулке.         Основными задачами проведения подвижных игр и физических упражнений на прогулке, являются: - дальнейшее расширение двигательного опыта детей, обогащение его новыми, более сложными движениями; - совершенствование имеющихся у детей навыков основных движений путем применения их в изменяющихся игровых ситуациях; -  развитие двигательных качеств: быстроты, выносливости, ловкости; - воспитание самостоятельности, активности, положительных взаимоотношений со сверстниками. Подвижные игры как основная двигательная деятельность детей дошкольного возраста планируется воспитателем в различное время дня в соответствии с режимом каждой возрастной группы. Эта форма работы открывает широкие возможности для физического совершенствования детей, укрепления их здоровья и закаливания. Важно, чтобы в распоряжении детей был игровой материал, физкультурные пособия и инвентарь, стимулирующий двигательную активность. Поэтому чрезвычайно важны поиски новых форм и содержания ролевых игр ("Запуск ракеты", "Пожарные на учении", "Спортивные состязания" и т.д.).       </vt:lpstr>
      <vt:lpstr> Оздоровительный бег на воздухе.          Оздоровительный бег на воздухе в среднем темпе является важнейшим средством воспитания общей выносливости у дошкольников. Оздоровительные пробежки с детьми старшего дошкольного возраста целесообразно проводить 2 раза в неделю в дни, когда нет физкультурных занятий, во время утренней прогулки. При проведении оздоровительного бега должен осуществляться индивидуально-дифференцированный подход к детям.           Вначале проводиться небольшая разминка для всех групп мышц. В самом начале дети бегут «стайкой». Первые один-два круга педагог бежит с ними, следя за их самочувствием. Уставшим детям предлагают сойти с дистанции, а других, наоборот, подбадривают и дают проявить свою выносливость. Педагог находиться то впереди, то сзади, то сбоку. Постепенно дети вытягиваются в колонну и бегут в равномерном темпе. Выносливым детям предлагают самостоятельно пробежать еще один-два круга. При этом педагог контролирует самочувствие детей. Оздоровительный бег заканчивается ходьбой с выполнением упражнений на дыхание и упражнений на расслабление. </vt:lpstr>
      <vt:lpstr>Гимнастика после дневного сна.        Гимнастика после дневного сна в сочетании с контрастными воздушными ваннами помогает улучшить настроение детей, поднять мышечный тонус, а так же способствует профилактике нарушений осанки и стопы. Эту гимнастику следует проводить при открытых фрамугах 7-15 минут. В течение года желательно использовать различные варианты гимнастики: - разминка в постели и самомассаж; - гимнастика игрового характера; - с использованием тренажеров или спортивного комплекса; - пробежки по массажным дорожкам.           </vt:lpstr>
      <vt:lpstr>Второе место в двигательном режиме детей занимают учебные занятия по физической культуре – как основная форма обучения двигательным навыкам и развития оптимальной ДА детей. Рекомендовано проводить занятия по физической культуре не менее трех раз в неделю первой половине дня (одно на воздухе). Основные типы физкультурных занятий: - традиционное - тренировочное - игровое - сюжетное - с использованием тренажеров - по интересам - тематическое - комплексное - контрольно-проверочное         </vt:lpstr>
      <vt:lpstr> Третье место отводится самостоятельной двигательной деятельности, возникающей по инициативе детей. Она дает широкий простор для проявления их индивидуальных двигательных возможностей. Самостоятельная деятельность является важным источником активности и саморазвития ребенка. Продолжительность ее зависит от индивидуальных проявлений детей в двигательной деятельности. Наряду с перечисленными формами двигательной активности немаловажное значение имеет активный отдых, физкультурно-массовые мероприятия. К таким мероприятиям относится день здоровья, физкультурный досуг, физкультурно-спортивные праздники на воздухе, игры-соревнования, спартакиады.     В двигательный режим старших дошкольников входят также внегрупповые дополнительные виды занятий и совместная физкультурно-оздоровительная работа детского сада и семьи (домашние задания, участие родителей в физкультурно-оздоровительных массовых мероприятиях дошкольного учреждения).    Таким образом, предполагаемые виды двигательной деятельности, дополняя и обогащая друг друга, в совокупности обеспечивают необходимую двигательную активность каждого ребенка в течении всего времени пребывания его в дошкольном учреждении.        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Пути повышения двигательной активности детей на физкультурных занятиях</dc:title>
  <dc:creator>Учетная запись Майкрософт</dc:creator>
  <cp:lastModifiedBy>Учетная запись Майкрософт</cp:lastModifiedBy>
  <cp:revision>7</cp:revision>
  <dcterms:created xsi:type="dcterms:W3CDTF">2018-05-08T15:06:22Z</dcterms:created>
  <dcterms:modified xsi:type="dcterms:W3CDTF">2018-09-07T14:47:25Z</dcterms:modified>
</cp:coreProperties>
</file>