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7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4" y="1175657"/>
            <a:ext cx="9425959" cy="1805049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ЛФК при нарушении зрения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780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13757"/>
            <a:ext cx="8825658" cy="593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639" y="510639"/>
            <a:ext cx="5510151" cy="5985164"/>
          </a:xfrm>
        </p:spPr>
        <p:txBody>
          <a:bodyPr>
            <a:normAutofit/>
          </a:bodyPr>
          <a:lstStyle/>
          <a:p>
            <a:r>
              <a:rPr lang="ru-RU" sz="24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Аккомодация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глаза к аккомодации исследуют с помощью, так называемой глазной </a:t>
            </a:r>
            <a:r>
              <a:rPr lang="ru-RU" sz="16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эргографии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позволяющей точно определить степень зрительного утомления.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Эргография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оказалась ценным методом выявления расстройств динамической рефракции глаза у близоруких детей и подростков, с ее помощью оценивают зрение лиц, занятых на тонких и точных производственных операциях. </a:t>
            </a:r>
            <a:r>
              <a:rPr lang="ru-RU" sz="16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Аккомодация глаза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важнейший регулятор функции зрения. С возрастом ее степень постепенно падает, ибо сам хрусталик становится менее эластичным. </a:t>
            </a:r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явление, называемое пресбиопией, или старческой дальнозоркостью. </a:t>
            </a:r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ослаблением аккомодации человек стремится отодвинуть книгу или газету от глаз (чтобы облегчить работу цилиарных мышц) или прибегает к помощи очков с выпуклыми линзами.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995" y="1243940"/>
            <a:ext cx="5913912" cy="443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172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42504"/>
            <a:ext cx="8825658" cy="1543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6265" y="534389"/>
            <a:ext cx="11115304" cy="5842659"/>
          </a:xfrm>
        </p:spPr>
        <p:txBody>
          <a:bodyPr/>
          <a:lstStyle/>
          <a:p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Астигматизм </a:t>
            </a:r>
            <a:endParaRPr lang="ru-RU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Астигматизм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искажение изображения оптической системой, связанное с тем, что преломление или отражение лучей в различных сечениях проходящего светового пучка неодинаково.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изображение предмета становится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нерезким, Каждая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предмета изображается размытым эллипсом.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65" y="2769562"/>
            <a:ext cx="7362701" cy="336998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8719" y="2873525"/>
            <a:ext cx="3453097" cy="31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922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37506"/>
            <a:ext cx="8825658" cy="13062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0016" y="486888"/>
            <a:ext cx="11032176" cy="5807034"/>
          </a:xfrm>
        </p:spPr>
        <p:txBody>
          <a:bodyPr>
            <a:normAutofit/>
          </a:bodyPr>
          <a:lstStyle/>
          <a:p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КОСОГЛАЗИЕ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отклонением одного из глаз от общей точки фиксации.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этих детей наблюдается периферическое зрение, снижение остроты зрения косящего глаза, значительно снижена или нарушена восприимчивость предметов двумя глазами и способность сливать их изображения в единый зрительный образ.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660" y="2517569"/>
            <a:ext cx="5044532" cy="362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311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1154955" y="-166255"/>
            <a:ext cx="8825658" cy="34438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593765"/>
            <a:ext cx="10901548" cy="5759533"/>
          </a:xfrm>
        </p:spPr>
        <p:txBody>
          <a:bodyPr/>
          <a:lstStyle/>
          <a:p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недостаточностью зрения нуждаются: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 коррекции самих движений, так как движения ребенка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скованы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некоординированы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 коррекции зрительного восприятия;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 коррекции телосложения, осанки и плоскостопия;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 коррекции развития физических качеств;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 коррекции пространственной ориентировки, точности движений.</a:t>
            </a:r>
          </a:p>
          <a:p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ЛФК: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Обеспечить всестороннее и полноценное развитие ребенка.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Повышение  мобильности как  средства  интеграции  инвалидов по зрению в общество зрячих.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Восстановление и совершенствование, с помощью средств ЛФК, физических  и  психофизических  способностей  слепого  и  слабовидящего школьника.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697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0"/>
            <a:ext cx="8825658" cy="166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3766" y="570015"/>
            <a:ext cx="10937174" cy="5712031"/>
          </a:xfrm>
        </p:spPr>
        <p:txBody>
          <a:bodyPr/>
          <a:lstStyle/>
          <a:p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1.Укрепление здоровья детей с тяжелой патологией зрения. Содействие гармоничному физическому развитию и закаливанию организма.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Повышение  физиологической  активности  органов  и  систем организма школьников с вторичными отклонениями в развитии.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Освоение основных двигательных навыков и умений.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Активизация функций сердечно-сосудистой и дыхательной систем.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Укрепление мышечно-связочного аппарата.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Исправление дефектов осанки и предупреждение развития сколиоза, плоскостопия.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 Укрепление  склеры  и  мышечной  системы  глаза,  улучшение кровоснабжения тканей глаза.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 Формирование необходимых  умений и  навыков  самостоятельной пространственной ориентировки.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070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0"/>
            <a:ext cx="8825658" cy="13062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0016" y="534390"/>
            <a:ext cx="11008426" cy="5723906"/>
          </a:xfrm>
        </p:spPr>
        <p:txBody>
          <a:bodyPr>
            <a:normAutofit lnSpcReduction="10000"/>
          </a:bodyPr>
          <a:lstStyle/>
          <a:p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средства ЛФК: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1.бег, ходьба с различными положениями рук и ног;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2.упражнения с гимнастическими палками для развития и укрепления мышц плечевого пояса, спины, живота, нижних и верхних конечностей;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3.висы на гимнастической стенке;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4.упражнения для укрепления сводов стопы;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5.ходьба по гимнастической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скамейке с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грузом на голове для развития равновесия;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6.упражнения на формирование навыка правильной осанки;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7.специальные упражнения по обучению приемам пространственной ориентировки на основе использования и развития сохранных анализаторов (слух, осязание, обоняние, остаточное зрение);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8.дыхательные упражнения;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9.упражнения на расслабление мышц (релаксация мышц);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10.работа на тренажерах для совершенствования координации движений и развития мышц.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9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53" y="427511"/>
            <a:ext cx="10177153" cy="296885"/>
          </a:xfrm>
        </p:spPr>
        <p:txBody>
          <a:bodyPr/>
          <a:lstStyle/>
          <a:p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нарушение </a:t>
            </a:r>
            <a:r>
              <a:rPr lang="ru-R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зрения?</a:t>
            </a:r>
            <a:endParaRPr lang="ru-RU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53" y="807525"/>
            <a:ext cx="11899075" cy="5486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зрение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неспособность глаза приспособиться к инстинктивному физиологическому акту видения. Близорукость, или миопия, дальнозоркость, или гиперметропия, астигматизм — основные виды нарушения зрения. Причем к нарушениям зрения относятся нарушения связанные не только с аномалиями рефракции или аккомодациями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Рефракция глаза – это способность оптического аппарата преломлять световые лучи. Сила этого процесса напрямую зависит от искривления хрусталика и рогового слоя, а также от взаиморасположения этих отделов органов зрения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Аккомодация глаза – это способность глаза, которая позволяет рассматривать предметы на разных расстояниях. К определенному возрасту, аккомодация глаза слабеет.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678" y="3503222"/>
            <a:ext cx="7766462" cy="335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104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-1"/>
            <a:ext cx="8825658" cy="950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5642" y="498764"/>
            <a:ext cx="10984675" cy="5830784"/>
          </a:xfrm>
        </p:spPr>
        <p:txBody>
          <a:bodyPr>
            <a:normAutofit/>
          </a:bodyPr>
          <a:lstStyle/>
          <a:p>
            <a:r>
              <a:rPr lang="ru-RU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зрительных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Зрение — самый мощный источник информации о внешнем мире. 85—90% информации поступает в мозг через зрительный анализатор, и частичное или глубокое нарушение его функций вызывает ряд отклонений в физическом и психическом развитии ребенка. Зрительный анализатор обеспечивает выполнение сложнейших зрительных функций.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различать пять основных зрительных функций: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центрального зрения;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периферического зрения;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бинокулярного зрения;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светоощущения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цветоощущения.</a:t>
            </a:r>
          </a:p>
          <a:p>
            <a:endParaRPr lang="ru-RU" sz="1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15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7516" y="249382"/>
            <a:ext cx="10913423" cy="45719"/>
          </a:xfrm>
        </p:spPr>
        <p:txBody>
          <a:bodyPr/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7516" y="593766"/>
            <a:ext cx="10913423" cy="5712031"/>
          </a:xfrm>
        </p:spPr>
        <p:txBody>
          <a:bodyPr>
            <a:normAutofit/>
          </a:bodyPr>
          <a:lstStyle/>
          <a:p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нарушений </a:t>
            </a:r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расстройство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рефракции, которое предполагает угнетение способности глаза четко рассматривать объекты, расположенные на определенной дистанции от органов зрения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расстройство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аккомодации, подразумевающее, к примеру, пресбиопию, или говоря простым языком дальнозоркость, когда человек не может четко рассмотреть объекты, находящиеся на различном удалении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расстройство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периферического или бокового зрения, когда человек не в состоянии разглядеть четко предметы, расположенные по сторонам от органов зрения либо не может рассмотреть движущиеся предметы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расстройство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адаптационной способности глаз, когда, например, зрение ухудшается при попытке приспособиться к условиям быстро изменяющего свою интенсивность освещения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расстройство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 глаза ориентироваться в условиях сумерек либо в затемненном помещении. Такое нарушение носит в народе название куриная слепота. </a:t>
            </a:r>
          </a:p>
        </p:txBody>
      </p:sp>
    </p:spTree>
    <p:extLst>
      <p:ext uri="{BB962C8B-B14F-4D97-AF65-F5344CB8AC3E}">
        <p14:creationId xmlns:p14="http://schemas.microsoft.com/office/powerpoint/2010/main" val="289119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78130"/>
            <a:ext cx="8825658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140" y="534390"/>
            <a:ext cx="10913424" cy="5759532"/>
          </a:xfrm>
        </p:spPr>
        <p:txBody>
          <a:bodyPr>
            <a:normAutofit/>
          </a:bodyPr>
          <a:lstStyle/>
          <a:p>
            <a:r>
              <a:rPr lang="ru-RU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нарушения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рефракции, т. е. ухудшение способности глаза различать четко предметы, находящиеся на определенном расстоянии от глаза.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аккомодации – например пресбиопия, ухудшение четкости при разглядывании различно удаленных предметов.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периферического зрения - ухудшение способности видеть объекты расположенные сбоку от глаз, предметов в движении.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 – это нарушение зрения характеризуется ухудшением адаптации глаза в условиях с быстро меняющимся освещением.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 этим видом нарушения зрения глаз длительное время приспосабливается к темноте, либо вообще не может адаптироваться.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Гемералопия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нарушение способности ориентироваться в сумерках или в темном помещении (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nyctalopsia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куриная слепота).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57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18753"/>
            <a:ext cx="8825658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4390" y="546265"/>
            <a:ext cx="10972800" cy="5723906"/>
          </a:xfrm>
        </p:spPr>
        <p:txBody>
          <a:bodyPr>
            <a:normAutofit lnSpcReduction="10000"/>
          </a:bodyPr>
          <a:lstStyle/>
          <a:p>
            <a:r>
              <a:rPr lang="ru-RU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виды нарушений зрения можно разделить на две группы – </a:t>
            </a:r>
            <a:r>
              <a:rPr lang="ru-RU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органические </a:t>
            </a:r>
            <a:r>
              <a:rPr lang="ru-RU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функциональные виды нарушений зрения. </a:t>
            </a:r>
            <a:endParaRPr lang="ru-RU" sz="28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Органические виды нарушений </a:t>
            </a:r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</a:t>
            </a:r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нарушения зрения включают офтальмологические патологии, которые развиваются в сопровождении структурных изменений – это атрофические поражения нерва зрения, блефарит и конъюнктивит, а также некоторые иные. Эти нарушения зрения могут сказываться в неправильном ходе световых лучей в органе зрения. </a:t>
            </a:r>
            <a:endParaRPr lang="en-US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</a:t>
            </a: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нарушений </a:t>
            </a:r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</a:t>
            </a:r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нарушений зрения также могут развиваться в сопровождении изменений структурного характера. Но ухудшение зрительной функции в таком случае обусловливается совершенно иной причиной – изменениями хода лучей света, которые, проникая в орган зрения, формируют изображение объекта. Эти виды нарушений зрения имеют отношения в патологиям рефракции. </a:t>
            </a:r>
          </a:p>
        </p:txBody>
      </p:sp>
    </p:spTree>
    <p:extLst>
      <p:ext uri="{BB962C8B-B14F-4D97-AF65-F5344CB8AC3E}">
        <p14:creationId xmlns:p14="http://schemas.microsoft.com/office/powerpoint/2010/main" val="173248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"/>
            <a:ext cx="8825658" cy="10687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140" y="546265"/>
            <a:ext cx="11020302" cy="5747657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Зрительные дисфункции у детей школьного возраста</a:t>
            </a:r>
          </a:p>
          <a:p>
            <a:r>
              <a:rPr lang="ru-RU" sz="32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Слепота </a:t>
            </a:r>
            <a:r>
              <a:rPr lang="ru-RU" sz="32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бывает врожденной и </a:t>
            </a:r>
            <a:r>
              <a:rPr lang="ru-RU" sz="32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приобретенной</a:t>
            </a:r>
            <a:endParaRPr lang="ru-RU" sz="3200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Врожденная слепота — нарушение развития некоторых отделов головного мозга, зрительных нервов, сетчатки глаза. </a:t>
            </a:r>
          </a:p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Приобретенная слепота развивается после перенесенных глазных заболеваний: глаукомы, трахомы, кератита, поражения зрительного нерва, а также после травм глазного яблока, повреждений глазницы и черепно-мозговых травм. </a:t>
            </a:r>
          </a:p>
          <a:p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837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249382"/>
            <a:ext cx="8825658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4391" y="510639"/>
            <a:ext cx="11120644" cy="5818909"/>
          </a:xfrm>
        </p:spPr>
        <p:txBody>
          <a:bodyPr>
            <a:normAutofit lnSpcReduction="10000"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нарушения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зрения:</a:t>
            </a:r>
          </a:p>
          <a:p>
            <a:r>
              <a:rPr lang="ru-RU" sz="28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Близорукость(миопия) </a:t>
            </a:r>
            <a:r>
              <a:rPr lang="ru-RU" sz="28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дальнозоркость(гиперметропия)</a:t>
            </a:r>
            <a:endParaRPr lang="ru-RU" sz="2800" i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зрение называют соразмерным, или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эмметропическим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Близорукие люди (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миопы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видят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близкие предметы хорошо, далекие — плохо, а дальнозоркие (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гиперметропы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наоборот. Почти две трети всего человечества имеют дальнозоркость или близорукость, то есть обладают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аметропическими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глазами.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близоруких людей вследствие повышенной силы преломляющих сред из-за увеличенного размера глазного яблока лучи света от далеких предметов фокусируются впереди сетчатки. В результате в области желтого пятна не получается ясного изображения, отдаленные предметы видны расплывчатыми. Зато лучи света от близких предметов в близоруком глазе сходятся точно на сетчатке и дают четкое изображение без напряжения или с минимальным напряжением при аккомодации. Близорукие люди могут часами читать, работать с очень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мелкими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деталями, не чувствуя утомления зрения.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53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78131"/>
            <a:ext cx="8825658" cy="16625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8764" y="558140"/>
            <a:ext cx="11150930" cy="573578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дальнозорких глаза, наоборот, отличаются слабой преломляющей силой или недостаточными размерами по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передне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-задней оси.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Лучи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света от далеких и близких предметов в таком глазе преломляются меньше, чем нужно, и четкого изображения на сетчатке не получается, так как фокус оказывается за сетчаткой глаза. Эти изменения условий фокусировки изображения в глазе, называемые рефракционными.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Дальнозорким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близоруким людям зрение улучшают при помощи очков. Установленное перед дальнозорким глазом выпуклое стекло увеличивает преломляющую силу глаза, фокус световых лучей переводится точно на сетчатку, и глаз работает с меньшим напряжением. Вогнутое стекло, помещенное перед близоруким глазом, уменьшает его преломляющую силу, лучи от далеких предметов сходятся в желтом пятне — зрение вдаль улучшается. Использование очков, однако, неизбежно приводит к ослаблению внутренних мышц глаза, в связи, с чем со временем очки приходится менять на более сильные. </a:t>
            </a:r>
          </a:p>
        </p:txBody>
      </p:sp>
    </p:spTree>
    <p:extLst>
      <p:ext uri="{BB962C8B-B14F-4D97-AF65-F5344CB8AC3E}">
        <p14:creationId xmlns:p14="http://schemas.microsoft.com/office/powerpoint/2010/main" val="1540347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130</TotalTime>
  <Words>1392</Words>
  <Application>Microsoft Office PowerPoint</Application>
  <PresentationFormat>Широкоэкранный</PresentationFormat>
  <Paragraphs>81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Ион (конференц-зал)</vt:lpstr>
      <vt:lpstr>ЛФК при нарушении зрения</vt:lpstr>
      <vt:lpstr>Что такое нарушение зрения?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11</cp:revision>
  <dcterms:created xsi:type="dcterms:W3CDTF">2018-09-18T13:37:55Z</dcterms:created>
  <dcterms:modified xsi:type="dcterms:W3CDTF">2018-09-19T16:01:43Z</dcterms:modified>
</cp:coreProperties>
</file>