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63" r:id="rId3"/>
    <p:sldId id="265" r:id="rId4"/>
    <p:sldId id="272" r:id="rId5"/>
    <p:sldId id="264" r:id="rId6"/>
    <p:sldId id="266" r:id="rId7"/>
    <p:sldId id="274" r:id="rId8"/>
    <p:sldId id="275" r:id="rId9"/>
    <p:sldId id="276" r:id="rId10"/>
    <p:sldId id="277" r:id="rId11"/>
    <p:sldId id="27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9EFF-38FC-4D47-A5C4-1304189C8A94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ED2B6-9E2B-4928-B776-1CFD6F965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536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ED2B6-9E2B-4928-B776-1CFD6F9653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BC4D05-692A-4C26-8B81-F7285123EA91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711475-C3E9-4CB1-8D47-B042E6803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Чтение литературы экологической направленности – сказки, загадки, пословицы, стихи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229200"/>
            <a:ext cx="2952328" cy="1296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Бондарева О. П.</a:t>
            </a:r>
          </a:p>
          <a:p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101</a:t>
            </a:r>
          </a:p>
          <a:p>
            <a:r>
              <a:rPr lang="ru-RU" dirty="0" smtClean="0"/>
              <a:t>г. Ульяновск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217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300" b="1" dirty="0" smtClean="0">
                <a:solidFill>
                  <a:srgbClr val="C00000"/>
                </a:solidFill>
              </a:rPr>
              <a:t>4 Вопрос:</a:t>
            </a:r>
            <a:r>
              <a:rPr lang="ru-RU" sz="3300" dirty="0" smtClean="0">
                <a:solidFill>
                  <a:srgbClr val="C00000"/>
                </a:solidFill>
              </a:rPr>
              <a:t> В чем мудрость пословиц, примет?</a:t>
            </a: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Варианты ответов: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1. Учат жить с природой в ладу.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2. Помогают предугадывать будущие изменения в природе.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3. Воспитывают доброте.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 Вопрос:</a:t>
            </a:r>
            <a:r>
              <a:rPr lang="ru-RU" sz="2800" dirty="0" smtClean="0">
                <a:solidFill>
                  <a:srgbClr val="C00000"/>
                </a:solidFill>
              </a:rPr>
              <a:t> Что помогает сформировать у ребенка осознанное отношение к природе?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   Варианты ответов: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1. Экологические сказки, авторские произведения о природе.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2. Стихи о природе.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3. Народное творчество.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4000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СПАСИБО ЗА ВНИМАНИЕ</a:t>
            </a:r>
            <a:endParaRPr lang="ru-RU" sz="4000" i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00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 descr="https://ds04.infourok.ru/uploads/ex/0e3b/000da2ca-3828d091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6084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621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ts val="1800"/>
              </a:lnSpc>
              <a:buNone/>
            </a:pPr>
            <a:endParaRPr lang="ru-RU" sz="7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800"/>
              </a:lnSpc>
              <a:buNone/>
            </a:pPr>
            <a:r>
              <a:rPr lang="ru-RU" sz="7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r>
              <a:rPr lang="ru-RU" sz="7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1800"/>
              </a:lnSpc>
            </a:pPr>
            <a:endParaRPr lang="ru-RU" sz="5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срубил – посади сорок.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Взгляни на цветок и, он согреет твоё сердце.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дерево и от солнца и от ливня укроет.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плюй в колодец – пригодится водицы напиться.</a:t>
            </a:r>
          </a:p>
          <a:p>
            <a:pPr>
              <a:lnSpc>
                <a:spcPts val="1800"/>
              </a:lnSpc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вода поле красит.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Накормишь землю – она накормит тебя.</a:t>
            </a:r>
          </a:p>
          <a:p>
            <a:pPr>
              <a:lnSpc>
                <a:spcPts val="1800"/>
              </a:lnSpc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Убил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бобра, а не нашёл добра.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пинай собаку – судороги потянут.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Кота убил – семь лет ни в чём удачи не видеть.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Убить лебедя – быть беде.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Журавля убьёшь – счастья не будет.</a:t>
            </a:r>
          </a:p>
          <a:p>
            <a:pPr>
              <a:lnSpc>
                <a:spcPts val="1800"/>
              </a:lnSpc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пташек, там нет букашек.</a:t>
            </a:r>
          </a:p>
          <a:p>
            <a:pPr>
              <a:lnSpc>
                <a:spcPts val="1800"/>
              </a:lnSpc>
            </a:pPr>
            <a:r>
              <a:rPr lang="ru-RU" sz="5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Сломать 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- секунда, вырастить – года.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и вода – краса природы.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– берегам спасение.</a:t>
            </a:r>
          </a:p>
          <a:p>
            <a:pPr>
              <a:lnSpc>
                <a:spcPts val="1800"/>
              </a:lnSpc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– земли украшение.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06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476672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04813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24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7848872" cy="54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Таким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образом, на основе знаний, которые дети получают через экологические сказки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загадки, пословицы, стихи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могут быть заложены начальные формы осознанно правильного отношения к природе; интерес к ее познанию; сочувствие ко всему живому; умение видеть красоту природы в разных ее формах и проявлениях, выражать свое эмоциональное отношение к ней.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672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1 Вопрос:</a:t>
            </a:r>
            <a:r>
              <a:rPr lang="ru-RU" sz="3600" dirty="0" smtClean="0">
                <a:solidFill>
                  <a:srgbClr val="C00000"/>
                </a:solidFill>
              </a:rPr>
              <a:t> Что воспитывают стихи о природе?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Варианты ответов: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1. Бережному отношению к природе, ее богатству.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2. Умение видеть красоту природы.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3. Умение чувствовать природу, призывают разговаривать с 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 Вопрос:</a:t>
            </a:r>
            <a:r>
              <a:rPr lang="ru-RU" sz="3200" dirty="0" smtClean="0">
                <a:solidFill>
                  <a:srgbClr val="C00000"/>
                </a:solidFill>
              </a:rPr>
              <a:t> Чему учат экологические сказки?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Варианты ответов: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1. Формируют моральные принципы, традиции.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2. Помогают осознать значимость природы, как ценность.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3. Добру, нравственности.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3 Вопрос:</a:t>
            </a:r>
            <a:r>
              <a:rPr lang="ru-RU" dirty="0" smtClean="0">
                <a:solidFill>
                  <a:srgbClr val="C00000"/>
                </a:solidFill>
              </a:rPr>
              <a:t> Что развивают загадки о природе?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Варианты ответов: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1. Обогащают опыт детей (речевой, экологический).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2. Экологическое мышление.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3. Любознательность, внимательность.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1216</TotalTime>
  <Words>380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Чтение литературы экологической направленности – сказки, загадки, пословицы, стихи</vt:lpstr>
      <vt:lpstr>Слайд 2</vt:lpstr>
      <vt:lpstr>Слайд 3</vt:lpstr>
      <vt:lpstr>Слайд 4</vt:lpstr>
      <vt:lpstr>Слайд 5</vt:lpstr>
      <vt:lpstr>Слайд 6</vt:lpstr>
      <vt:lpstr>          1 Вопрос: Что воспитывают стихи о природе? </vt:lpstr>
      <vt:lpstr>2 Вопрос: Чему учат экологические сказки?</vt:lpstr>
      <vt:lpstr>3 Вопрос: Что развивают загадки о природе?</vt:lpstr>
      <vt:lpstr>   4 Вопрос: В чем мудрость пословиц, примет? </vt:lpstr>
      <vt:lpstr>5 Вопрос: Что помогает сформировать у ребенка осознанное отношение к природе?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литературы экологической направленности – сказки, загадки, пословицы, стихи</dc:title>
  <dc:creator>Оксана Бондарева</dc:creator>
  <cp:lastModifiedBy>777</cp:lastModifiedBy>
  <cp:revision>64</cp:revision>
  <dcterms:created xsi:type="dcterms:W3CDTF">2019-01-10T11:35:04Z</dcterms:created>
  <dcterms:modified xsi:type="dcterms:W3CDTF">2019-02-16T15:28:12Z</dcterms:modified>
</cp:coreProperties>
</file>