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3871" autoAdjust="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717032"/>
            <a:ext cx="8305800" cy="1143000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Проект подготовил: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Ученик 5А класса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Кадетской школы № 2 </a:t>
            </a:r>
            <a:r>
              <a:rPr lang="ru-RU" sz="2800" dirty="0" err="1" smtClean="0">
                <a:solidFill>
                  <a:schemeClr val="bg1"/>
                </a:solidFill>
              </a:rPr>
              <a:t>Кинзябаев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Динислам</a:t>
            </a:r>
            <a:endParaRPr lang="ru-RU" sz="2800" dirty="0" smtClean="0">
              <a:solidFill>
                <a:schemeClr val="bg1"/>
              </a:solidFill>
            </a:endParaRPr>
          </a:p>
          <a:p>
            <a:r>
              <a:rPr lang="ru-RU" sz="2800" dirty="0" smtClean="0">
                <a:solidFill>
                  <a:schemeClr val="bg1"/>
                </a:solidFill>
              </a:rPr>
              <a:t>Научный руководитель: </a:t>
            </a:r>
            <a:r>
              <a:rPr lang="ru-RU" sz="2800" dirty="0" err="1" smtClean="0">
                <a:solidFill>
                  <a:schemeClr val="bg1"/>
                </a:solidFill>
              </a:rPr>
              <a:t>Файзуллина</a:t>
            </a:r>
            <a:r>
              <a:rPr lang="ru-RU" sz="2800" smtClean="0">
                <a:solidFill>
                  <a:schemeClr val="bg1"/>
                </a:solidFill>
              </a:rPr>
              <a:t> Л.Ф.</a:t>
            </a:r>
            <a:endParaRPr lang="ru-RU" sz="2800" dirty="0" smtClean="0">
              <a:solidFill>
                <a:schemeClr val="bg1"/>
              </a:solidFill>
            </a:endParaRPr>
          </a:p>
          <a:p>
            <a:r>
              <a:rPr lang="ru-RU" sz="3600" dirty="0" smtClean="0"/>
              <a:t> </a:t>
            </a:r>
          </a:p>
          <a:p>
            <a:endParaRPr lang="ru-RU" sz="3600" dirty="0" smtClean="0"/>
          </a:p>
          <a:p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980728"/>
            <a:ext cx="8593832" cy="1944216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Презентация о произведении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Гоголь  </a:t>
            </a:r>
            <a:r>
              <a:rPr lang="ru-RU" sz="3200" b="1" dirty="0" smtClean="0">
                <a:solidFill>
                  <a:srgbClr val="FF0000"/>
                </a:solidFill>
              </a:rPr>
              <a:t>Николай  Васильевич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«Вечера  на  хуторе  близ Диканьки» </a:t>
            </a:r>
            <a:br>
              <a:rPr lang="ru-RU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хутор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20072" y="1556792"/>
            <a:ext cx="2909242" cy="352742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891480"/>
            <a:ext cx="3754760" cy="63367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Вышедший в 1831 году сборник повестей Гоголя «Вечера на хуторе близ Диканьки» принес ему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>внезапную славу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Рассказы, написанные от лица добродушно – лукавого «пасечника Рудого Панька», очаровали читателей «живым описанием племени поющего и пляшущего» (слова Пушкина). Все смеялись, начиная с наборщиков, которые, заведя автора «Вечеров», «давай каждый фыркать и прыскать себе в руку, отворотившись к стенке» (письмо Гоголя к Пушкину).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Тоскуя в туманном Петербурге, Гоголь представлял себе свою солнечную Украину, ее поэтичный быт, веселые игры, пестрые народные костюмы, ее шумные праздники, ярмарки, </a:t>
            </a:r>
            <a:r>
              <a:rPr lang="ru-RU" dirty="0" err="1" smtClean="0">
                <a:solidFill>
                  <a:schemeClr val="bg1"/>
                </a:solidFill>
              </a:rPr>
              <a:t>колядование</a:t>
            </a:r>
            <a:r>
              <a:rPr lang="ru-RU" dirty="0" smtClean="0">
                <a:solidFill>
                  <a:schemeClr val="bg1"/>
                </a:solidFill>
              </a:rPr>
              <a:t> на святках. В начале 30-х годов русская романтическая школа стремилась к народности, изучала сокровища народного творчества, былины, сказки, песни и поверья. Малороссия, открытая Гоголем, показалась читателям новым, волшебным миром, светлым, красочным, поющим.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Гоголь просил мать присылать ему подробные описания старинных костюмов, утвари, обрядов и сказаний. Он искренно хотел точно изобразить действительность, но вместо этого у него получилась поэтическая сказка о далекой стране, где все молодцы храбры и влюблены, девушки прекрасны, задорны и нежны; где старые казаки, ленивые и беспечные, курят длинные трубки и хвастаются своими подвигами; где сварливые старухи художественно ругают мужей, притесняют падчериц и заводят шашни с нечистой силой.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хутор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91880" y="1268760"/>
            <a:ext cx="4966647" cy="373913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3240360" cy="666936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В «Ночи перед Рождеством» деревенская красавица </a:t>
            </a:r>
            <a:r>
              <a:rPr lang="ru-RU" sz="2800" dirty="0" err="1" smtClean="0">
                <a:solidFill>
                  <a:schemeClr val="bg1"/>
                </a:solidFill>
              </a:rPr>
              <a:t>Солоха</a:t>
            </a:r>
            <a:r>
              <a:rPr lang="ru-RU" sz="2800" dirty="0" smtClean="0">
                <a:solidFill>
                  <a:schemeClr val="bg1"/>
                </a:solidFill>
              </a:rPr>
              <a:t> летает верхом на помеле, добродетельный кузнец </a:t>
            </a:r>
            <a:r>
              <a:rPr lang="ru-RU" sz="2800" dirty="0" err="1" smtClean="0">
                <a:solidFill>
                  <a:schemeClr val="bg1"/>
                </a:solidFill>
              </a:rPr>
              <a:t>Вакула</a:t>
            </a:r>
            <a:r>
              <a:rPr lang="ru-RU" sz="2800" dirty="0" smtClean="0">
                <a:solidFill>
                  <a:schemeClr val="bg1"/>
                </a:solidFill>
              </a:rPr>
              <a:t>, чтобы угодить своей чернобровой Оксане, отправляется к царице за черевичками. Черт, обжигая руки, крадет месяц, парубки и девушки поют и пляшут на снегу.</a:t>
            </a:r>
            <a:br>
              <a:rPr lang="ru-RU" sz="2800" dirty="0" smtClean="0">
                <a:solidFill>
                  <a:schemeClr val="bg1"/>
                </a:solidFill>
              </a:rPr>
            </a:b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380312" y="1524000"/>
            <a:ext cx="1306488" cy="4572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63367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 «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Сорочинской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ярмарке» черт бродит по ярмарке, собирая куски своей красной свитки,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Солопий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Черевик воюет со злой жинкой. Цыгане придумывают ловкую хитрость, чтобы помочь влюбленному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Грицьку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жениться на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Параске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а из окошка выставляется страшная свиная рожа, которая поводит очами, как будто спрашивая: «А что вы тут делаете, добрые люди?»</a:t>
            </a:r>
            <a:b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892480" y="1524000"/>
            <a:ext cx="251520" cy="4572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764704"/>
            <a:ext cx="8748464" cy="511256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Гоголя неотступно преследует мысль о вторжении демонических сил в жизнь людей, и на исход борьбы с ними он смотрит с безнадежностью. В этом он сознательно отступает от народной сказки с ее наивной верой в конечное торжество добра.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chemeClr val="bg1"/>
                </a:solidFill>
                <a:latin typeface="Monotype Corsiva" pitchFamily="66" charset="0"/>
              </a:rPr>
              <a:t>« Сказки живут среди нас, надо только разглядеть, где и когда они начинаются… »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6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КОНЕЦ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68</TotalTime>
  <Words>402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 Презентация о произведении   Гоголь  Николай  Васильевич «Вечера  на  хуторе  близ Диканьки»  </vt:lpstr>
      <vt:lpstr>Вышедший в 1831 году сборник повестей Гоголя «Вечера на хуторе близ Диканьки» принес ему внезапную славу </vt:lpstr>
      <vt:lpstr>Слайд 3</vt:lpstr>
      <vt:lpstr>Слайд 4</vt:lpstr>
      <vt:lpstr>В «Ночи перед Рождеством» деревенская красавица Солоха летает верхом на помеле, добродетельный кузнец Вакула, чтобы угодить своей чернобровой Оксане, отправляется к царице за черевичками. Черт, обжигая руки, крадет месяц, парубки и девушки поют и пляшут на снегу. </vt:lpstr>
      <vt:lpstr>В «Сорочинской ярмарке» черт бродит по ярмарке, собирая куски своей красной свитки, Солопий Черевик воюет со злой жинкой. Цыгане придумывают ловкую хитрость, чтобы помочь влюбленному Грицьку жениться на Параске, а из окошка выставляется страшная свиная рожа, которая поводит очами, как будто спрашивая: «А что вы тут делаете, добрые люди?»   </vt:lpstr>
      <vt:lpstr>Гоголя неотступно преследует мысль о вторжении демонических сил в жизнь людей, и на исход борьбы с ними он смотрит с безнадежностью. В этом он сознательно отступает от народной сказки с ее наивной верой в конечное торжество добра.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Гоголь «Вечера на хуторе близ Диканьки»  </dc:title>
  <dc:creator>1</dc:creator>
  <cp:lastModifiedBy>1</cp:lastModifiedBy>
  <cp:revision>11</cp:revision>
  <dcterms:created xsi:type="dcterms:W3CDTF">2018-11-27T14:01:21Z</dcterms:created>
  <dcterms:modified xsi:type="dcterms:W3CDTF">2018-12-24T17:02:56Z</dcterms:modified>
</cp:coreProperties>
</file>