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0"/>
  </p:notesMasterIdLst>
  <p:sldIdLst>
    <p:sldId id="296" r:id="rId2"/>
    <p:sldId id="301" r:id="rId3"/>
    <p:sldId id="302" r:id="rId4"/>
    <p:sldId id="303" r:id="rId5"/>
    <p:sldId id="304" r:id="rId6"/>
    <p:sldId id="311" r:id="rId7"/>
    <p:sldId id="312" r:id="rId8"/>
    <p:sldId id="30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90" d="100"/>
          <a:sy n="90" d="100"/>
        </p:scale>
        <p:origin x="99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F88CB5-4130-4789-9842-AA2EC09DE0C0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535B32-061D-465A-95D1-544F91E01C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671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09.10.2018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0405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dirty="0" smtClean="0">
                <a:solidFill>
                  <a:srgbClr val="FFFF00"/>
                </a:solidFill>
              </a:rPr>
              <a:t>Веселый транспорт 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5517232"/>
            <a:ext cx="5544616" cy="115212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Презентацию подготовила Бондарь </a:t>
            </a:r>
            <a:r>
              <a:rPr lang="ru-RU" sz="2400" dirty="0">
                <a:solidFill>
                  <a:srgbClr val="002060"/>
                </a:solidFill>
              </a:rPr>
              <a:t>О.Ф. </a:t>
            </a:r>
            <a:r>
              <a:rPr lang="ru-RU" sz="2400" dirty="0" smtClean="0">
                <a:solidFill>
                  <a:srgbClr val="002060"/>
                </a:solidFill>
              </a:rPr>
              <a:t> Воспитатель  МБДОУ №</a:t>
            </a:r>
            <a:r>
              <a:rPr lang="ru-RU" sz="2400" dirty="0" smtClean="0">
                <a:solidFill>
                  <a:srgbClr val="002060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24</a:t>
            </a:r>
            <a:endParaRPr lang="ru-RU" sz="2400" dirty="0">
              <a:solidFill>
                <a:srgbClr val="002060"/>
              </a:solidFill>
              <a:latin typeface="MS PMincho" panose="02020600040205080304" pitchFamily="18" charset="-128"/>
              <a:ea typeface="MS PMincho" panose="02020600040205080304" pitchFamily="18" charset="-128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04" y="1487286"/>
            <a:ext cx="8064896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771800" y="3933056"/>
            <a:ext cx="4086200" cy="1084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МБДОУ детский сад № 24 «ПЛАНЕТА ДЕТСТВА»</a:t>
            </a:r>
            <a:endParaRPr lang="ru-RU" sz="1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младшая группа №4 «Крепыши»</a:t>
            </a:r>
            <a:endParaRPr lang="ru-RU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29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ru-RU" dirty="0"/>
              <a:t> </a:t>
            </a:r>
            <a:r>
              <a:rPr lang="ru-RU" sz="3200" dirty="0">
                <a:solidFill>
                  <a:srgbClr val="002060"/>
                </a:solidFill>
              </a:rPr>
              <a:t>Дети в недостаточной степени знают виды транспорта, какие правила безопасности существуют на дороге; недостаточно полно владеют обобщенными понятиями, не всегда могут максимально обогатить знания и представления о видах транспорта, о правилах дорожного движения. </a:t>
            </a:r>
          </a:p>
          <a:p>
            <a:pPr algn="just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38944"/>
          </a:xfrm>
        </p:spPr>
        <p:txBody>
          <a:bodyPr>
            <a:noAutofit/>
          </a:bodyPr>
          <a:lstStyle/>
          <a:p>
            <a:r>
              <a:rPr lang="ru-RU" sz="4400" dirty="0"/>
              <a:t/>
            </a:r>
            <a:br>
              <a:rPr lang="ru-RU" sz="4400" dirty="0"/>
            </a:br>
            <a:r>
              <a:rPr lang="ru-RU" sz="4800" dirty="0">
                <a:solidFill>
                  <a:srgbClr val="FFFF00"/>
                </a:solidFill>
              </a:rPr>
              <a:t>Актуальность проекта: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05196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6720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ru-RU" sz="3600" dirty="0" smtClean="0">
                <a:solidFill>
                  <a:srgbClr val="C00000"/>
                </a:solidFill>
              </a:rPr>
              <a:t>  </a:t>
            </a:r>
            <a:r>
              <a:rPr lang="ru-RU" sz="3600" dirty="0" smtClean="0">
                <a:solidFill>
                  <a:srgbClr val="002060"/>
                </a:solidFill>
              </a:rPr>
              <a:t>Создать </a:t>
            </a:r>
            <a:r>
              <a:rPr lang="ru-RU" sz="3600" dirty="0">
                <a:solidFill>
                  <a:srgbClr val="002060"/>
                </a:solidFill>
              </a:rPr>
              <a:t>условия для развития познавательных и творческих способностей в процессе реализации проекта. Расширять представления детей о видах транспорта, как о средствах передвижения.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335360"/>
          </a:xfrm>
        </p:spPr>
        <p:txBody>
          <a:bodyPr>
            <a:normAutofit fontScale="90000"/>
          </a:bodyPr>
          <a:lstStyle/>
          <a:p>
            <a:r>
              <a:rPr lang="ru-RU" sz="4900" dirty="0" smtClean="0">
                <a:effectLst/>
              </a:rPr>
              <a:t/>
            </a:r>
            <a:br>
              <a:rPr lang="ru-RU" sz="4900" dirty="0" smtClean="0">
                <a:effectLst/>
              </a:rPr>
            </a:br>
            <a:r>
              <a:rPr lang="ru-RU" sz="4900" dirty="0">
                <a:effectLst/>
              </a:rPr>
              <a:t/>
            </a:r>
            <a:br>
              <a:rPr lang="ru-RU" sz="4900" dirty="0">
                <a:effectLst/>
              </a:rPr>
            </a:br>
            <a:r>
              <a:rPr lang="ru-RU" sz="4900" dirty="0" smtClean="0">
                <a:effectLst/>
              </a:rPr>
              <a:t/>
            </a:r>
            <a:br>
              <a:rPr lang="ru-RU" sz="4900" dirty="0" smtClean="0">
                <a:effectLst/>
              </a:rPr>
            </a:br>
            <a:r>
              <a:rPr lang="ru-RU" sz="4900" dirty="0">
                <a:effectLst/>
              </a:rPr>
              <a:t/>
            </a:r>
            <a:br>
              <a:rPr lang="ru-RU" sz="4900" dirty="0">
                <a:effectLst/>
              </a:rPr>
            </a:br>
            <a:r>
              <a:rPr lang="ru-RU" sz="5300" dirty="0" smtClean="0">
                <a:solidFill>
                  <a:srgbClr val="FFFF00"/>
                </a:solidFill>
                <a:effectLst/>
              </a:rPr>
              <a:t>Цель </a:t>
            </a:r>
            <a:r>
              <a:rPr lang="ru-RU" sz="5300" dirty="0">
                <a:solidFill>
                  <a:srgbClr val="FFFF00"/>
                </a:solidFill>
                <a:effectLst/>
              </a:rPr>
              <a:t>проекта:</a:t>
            </a:r>
            <a:r>
              <a:rPr lang="ru-RU" sz="4900" dirty="0">
                <a:effectLst/>
              </a:rPr>
              <a:t/>
            </a:r>
            <a:br>
              <a:rPr lang="ru-RU" sz="4900" dirty="0">
                <a:effectLst/>
              </a:rPr>
            </a:br>
            <a:endParaRPr lang="ru-RU" sz="4900" dirty="0"/>
          </a:p>
        </p:txBody>
      </p:sp>
    </p:spTree>
    <p:extLst>
      <p:ext uri="{BB962C8B-B14F-4D97-AF65-F5344CB8AC3E}">
        <p14:creationId xmlns:p14="http://schemas.microsoft.com/office/powerpoint/2010/main" val="346572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rgbClr val="002060"/>
                </a:solidFill>
              </a:rPr>
              <a:t>Формировать образное представление о </a:t>
            </a:r>
            <a:r>
              <a:rPr lang="ru-RU" sz="2800" dirty="0" smtClean="0">
                <a:solidFill>
                  <a:srgbClr val="002060"/>
                </a:solidFill>
              </a:rPr>
              <a:t>транспорте.</a:t>
            </a:r>
            <a:endParaRPr lang="ru-RU" sz="2800" dirty="0">
              <a:solidFill>
                <a:srgbClr val="002060"/>
              </a:solidFill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rgbClr val="002060"/>
                </a:solidFill>
              </a:rPr>
              <a:t>Развивать логическое </a:t>
            </a:r>
            <a:r>
              <a:rPr lang="ru-RU" sz="2800" dirty="0" smtClean="0">
                <a:solidFill>
                  <a:srgbClr val="002060"/>
                </a:solidFill>
              </a:rPr>
              <a:t>мышление.</a:t>
            </a:r>
            <a:endParaRPr lang="ru-RU" sz="2800" dirty="0">
              <a:solidFill>
                <a:srgbClr val="002060"/>
              </a:solidFill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rgbClr val="002060"/>
                </a:solidFill>
              </a:rPr>
              <a:t>Познакомить с правилами дорожного </a:t>
            </a:r>
            <a:r>
              <a:rPr lang="ru-RU" sz="2800" dirty="0" smtClean="0">
                <a:solidFill>
                  <a:srgbClr val="002060"/>
                </a:solidFill>
              </a:rPr>
              <a:t>движения.</a:t>
            </a:r>
            <a:endParaRPr lang="ru-RU" sz="2800" dirty="0">
              <a:solidFill>
                <a:srgbClr val="002060"/>
              </a:solidFill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rgbClr val="002060"/>
                </a:solidFill>
              </a:rPr>
              <a:t>Способствовать развитию всех компонентов детской </a:t>
            </a:r>
            <a:r>
              <a:rPr lang="ru-RU" sz="2800" dirty="0" smtClean="0">
                <a:solidFill>
                  <a:srgbClr val="002060"/>
                </a:solidFill>
              </a:rPr>
              <a:t>игры.</a:t>
            </a:r>
            <a:endParaRPr lang="ru-RU" sz="2800" dirty="0">
              <a:solidFill>
                <a:srgbClr val="002060"/>
              </a:solidFill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rgbClr val="002060"/>
                </a:solidFill>
              </a:rPr>
              <a:t>Формировать умение получать информацию из разных источников.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584176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rgbClr val="FFFF00"/>
                </a:solidFill>
                <a:effectLst/>
              </a:rPr>
              <a:t>Задачи проекта: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351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rgbClr val="002060"/>
                </a:solidFill>
              </a:rPr>
              <a:t>Получение </a:t>
            </a:r>
            <a:r>
              <a:rPr lang="ru-RU" sz="2800" dirty="0">
                <a:solidFill>
                  <a:srgbClr val="002060"/>
                </a:solidFill>
              </a:rPr>
              <a:t>информации из различных </a:t>
            </a:r>
            <a:r>
              <a:rPr lang="ru-RU" sz="2800" dirty="0" smtClean="0">
                <a:solidFill>
                  <a:srgbClr val="002060"/>
                </a:solidFill>
              </a:rPr>
              <a:t>источников.</a:t>
            </a:r>
            <a:endParaRPr lang="ru-RU" sz="2800" dirty="0">
              <a:solidFill>
                <a:srgbClr val="002060"/>
              </a:solidFill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rgbClr val="002060"/>
                </a:solidFill>
              </a:rPr>
              <a:t>Продукты детской деятельности: изготовление </a:t>
            </a:r>
            <a:r>
              <a:rPr lang="ru-RU" sz="2800" dirty="0" smtClean="0">
                <a:solidFill>
                  <a:srgbClr val="002060"/>
                </a:solidFill>
              </a:rPr>
              <a:t>поделок.</a:t>
            </a:r>
            <a:endParaRPr lang="ru-RU" sz="2800" dirty="0">
              <a:solidFill>
                <a:srgbClr val="002060"/>
              </a:solidFill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rgbClr val="002060"/>
                </a:solidFill>
              </a:rPr>
              <a:t>Обогащение знаний и представлений о </a:t>
            </a:r>
            <a:r>
              <a:rPr lang="ru-RU" sz="2800" dirty="0" smtClean="0">
                <a:solidFill>
                  <a:srgbClr val="002060"/>
                </a:solidFill>
              </a:rPr>
              <a:t>транспорте.</a:t>
            </a:r>
            <a:endParaRPr lang="ru-RU" sz="2800" dirty="0">
              <a:solidFill>
                <a:srgbClr val="002060"/>
              </a:solidFill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rgbClr val="002060"/>
                </a:solidFill>
              </a:rPr>
              <a:t>Развитие диалогической и связной </a:t>
            </a:r>
            <a:r>
              <a:rPr lang="ru-RU" sz="2800" dirty="0" smtClean="0">
                <a:solidFill>
                  <a:srgbClr val="002060"/>
                </a:solidFill>
              </a:rPr>
              <a:t>речи.</a:t>
            </a:r>
            <a:endParaRPr lang="ru-RU" sz="2800" dirty="0">
              <a:solidFill>
                <a:srgbClr val="002060"/>
              </a:solidFill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rgbClr val="002060"/>
                </a:solidFill>
              </a:rPr>
              <a:t>Участие детей в утренней гимнастике, подвижных играх</a:t>
            </a:r>
            <a:r>
              <a:rPr lang="ru-RU" sz="2800" dirty="0" smtClean="0">
                <a:solidFill>
                  <a:srgbClr val="002060"/>
                </a:solidFill>
              </a:rPr>
              <a:t>.</a:t>
            </a:r>
          </a:p>
          <a:p>
            <a:pPr lvl="0"/>
            <a:endParaRPr lang="ru-RU" sz="2800" dirty="0"/>
          </a:p>
          <a:p>
            <a:pPr lvl="0"/>
            <a:endParaRPr lang="ru-RU" sz="2800" dirty="0" smtClean="0"/>
          </a:p>
          <a:p>
            <a:pPr lvl="0"/>
            <a:endParaRPr lang="ru-RU" sz="2800" dirty="0"/>
          </a:p>
          <a:p>
            <a:pPr marL="0" lvl="0" indent="0">
              <a:buNone/>
            </a:pPr>
            <a:endParaRPr lang="ru-RU" sz="2800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92424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rgbClr val="FFFF00"/>
                </a:solidFill>
              </a:rPr>
              <a:t>Ожидаемый результат: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425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908720"/>
            <a:ext cx="8229600" cy="58326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Этап подготовительный </a:t>
            </a:r>
            <a:r>
              <a:rPr lang="ru-RU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краткосрочный.</a:t>
            </a:r>
            <a:endParaRPr lang="ru-RU" sz="1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Разработки проекта.</a:t>
            </a:r>
            <a:endParaRPr lang="ru-RU" sz="1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002060"/>
                </a:solidFill>
              </a:rPr>
              <a:t>1. Подобрать методическую литературу по теме.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002060"/>
                </a:solidFill>
              </a:rPr>
              <a:t>2. Подобрать художественную литературу по теме.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002060"/>
                </a:solidFill>
              </a:rPr>
              <a:t>3. Подобрать дидактический материал, наглядные пособия (альбомы для рассматривания, картины, настольные игры)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002060"/>
                </a:solidFill>
              </a:rPr>
              <a:t>4. Составить перспективный план.</a:t>
            </a:r>
          </a:p>
          <a:p>
            <a:pPr marL="0" lvl="0" indent="0">
              <a:buNone/>
            </a:pPr>
            <a:r>
              <a:rPr lang="ru-RU" sz="1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Этап основной</a:t>
            </a:r>
            <a:r>
              <a:rPr lang="ru-RU" sz="16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срок: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октябрь-ноябрь.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002060"/>
                </a:solidFill>
              </a:rPr>
              <a:t>Приобретение дидактических карточек на темы: «На чем поедем?», «Машины на нашей улице», «Подбери ключик к машинке»; подборка стихов, загадок.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600" i="1" dirty="0">
                <a:solidFill>
                  <a:srgbClr val="002060"/>
                </a:solidFill>
              </a:rPr>
              <a:t>Подвижные игры:</a:t>
            </a:r>
            <a:r>
              <a:rPr lang="ru-RU" sz="1600" dirty="0">
                <a:solidFill>
                  <a:srgbClr val="002060"/>
                </a:solidFill>
              </a:rPr>
              <a:t> «Цветные автомобили», «Светофор», «Гаражи», «Паровозик», «Летят самолеты», «Море волнуется» «Воробушки и автомобили», «Машины едут по улице».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600" i="1" dirty="0">
                <a:solidFill>
                  <a:srgbClr val="C00000"/>
                </a:solidFill>
              </a:rPr>
              <a:t> </a:t>
            </a:r>
            <a:r>
              <a:rPr lang="ru-RU" sz="1600" i="1" dirty="0">
                <a:solidFill>
                  <a:srgbClr val="002060"/>
                </a:solidFill>
              </a:rPr>
              <a:t>Обеспечение проекта:</a:t>
            </a:r>
            <a:endParaRPr lang="ru-RU" sz="16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002060"/>
                </a:solidFill>
              </a:rPr>
              <a:t> подвижные, дидактические игры, методическая литература;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002060"/>
                </a:solidFill>
              </a:rPr>
              <a:t> настольно- печатные </a:t>
            </a:r>
            <a:r>
              <a:rPr lang="ru-RU" sz="1600" dirty="0" smtClean="0">
                <a:solidFill>
                  <a:srgbClr val="002060"/>
                </a:solidFill>
              </a:rPr>
              <a:t>игры</a:t>
            </a:r>
            <a:r>
              <a:rPr lang="ru-RU" sz="1600" dirty="0">
                <a:solidFill>
                  <a:srgbClr val="002060"/>
                </a:solidFill>
              </a:rPr>
              <a:t>;</a:t>
            </a:r>
            <a:endParaRPr lang="ru-RU" sz="16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>
                <a:solidFill>
                  <a:srgbClr val="002060"/>
                </a:solidFill>
              </a:rPr>
              <a:t>беседа;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002060"/>
                </a:solidFill>
              </a:rPr>
              <a:t> подвижные и дидактические игры;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002060"/>
                </a:solidFill>
              </a:rPr>
              <a:t> чтение художественной </a:t>
            </a:r>
            <a:r>
              <a:rPr lang="ru-RU" sz="1600" dirty="0" smtClean="0">
                <a:solidFill>
                  <a:srgbClr val="002060"/>
                </a:solidFill>
              </a:rPr>
              <a:t>литературы.</a:t>
            </a:r>
            <a:endParaRPr lang="ru-RU" sz="1600" dirty="0">
              <a:solidFill>
                <a:srgbClr val="002060"/>
              </a:solidFill>
            </a:endParaRPr>
          </a:p>
          <a:p>
            <a:endParaRPr lang="ru-RU" sz="1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3600" dirty="0" smtClean="0">
                <a:solidFill>
                  <a:srgbClr val="FFFF00"/>
                </a:solidFill>
              </a:rPr>
              <a:t>Участники </a:t>
            </a:r>
            <a:r>
              <a:rPr lang="ru-RU" sz="3600" dirty="0">
                <a:solidFill>
                  <a:srgbClr val="FFFF00"/>
                </a:solidFill>
              </a:rPr>
              <a:t>проекта – воспитатели, родители, дети 3-4 лет. </a:t>
            </a:r>
          </a:p>
        </p:txBody>
      </p:sp>
    </p:spTree>
    <p:extLst>
      <p:ext uri="{BB962C8B-B14F-4D97-AF65-F5344CB8AC3E}">
        <p14:creationId xmlns:p14="http://schemas.microsoft.com/office/powerpoint/2010/main" val="75488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046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заключительный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срок: ноябрь.</a:t>
            </a:r>
          </a:p>
          <a:p>
            <a:endParaRPr lang="ru-RU" sz="1800" dirty="0" smtClean="0"/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ru-RU" sz="1800" dirty="0" smtClean="0">
                <a:solidFill>
                  <a:srgbClr val="002060"/>
                </a:solidFill>
              </a:rPr>
              <a:t>В </a:t>
            </a:r>
            <a:r>
              <a:rPr lang="ru-RU" sz="1800" dirty="0">
                <a:solidFill>
                  <a:srgbClr val="002060"/>
                </a:solidFill>
              </a:rPr>
              <a:t>процессе проекта дети проявляли активный познавательный интерес, узнали много о машинах, получая информацию и от родителей, и в книгах, и на прогулке</a:t>
            </a:r>
            <a:r>
              <a:rPr lang="ru-RU" sz="1800" dirty="0" smtClean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ru-RU" sz="1800" dirty="0" smtClean="0">
                <a:solidFill>
                  <a:srgbClr val="002060"/>
                </a:solidFill>
              </a:rPr>
              <a:t>Обогатили </a:t>
            </a:r>
            <a:r>
              <a:rPr lang="ru-RU" sz="1800" dirty="0">
                <a:solidFill>
                  <a:srgbClr val="002060"/>
                </a:solidFill>
              </a:rPr>
              <a:t>знания и представления о </a:t>
            </a:r>
            <a:r>
              <a:rPr lang="ru-RU" sz="1800" dirty="0" smtClean="0">
                <a:solidFill>
                  <a:srgbClr val="002060"/>
                </a:solidFill>
              </a:rPr>
              <a:t>транспорте</a:t>
            </a:r>
            <a:r>
              <a:rPr lang="ru-RU" sz="1800" dirty="0">
                <a:solidFill>
                  <a:srgbClr val="002060"/>
                </a:solidFill>
              </a:rPr>
              <a:t>.</a:t>
            </a:r>
            <a:endParaRPr lang="ru-RU" sz="1800" dirty="0" smtClean="0">
              <a:solidFill>
                <a:srgbClr val="002060"/>
              </a:solidFill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ru-RU" sz="1800" dirty="0" smtClean="0">
                <a:solidFill>
                  <a:srgbClr val="002060"/>
                </a:solidFill>
              </a:rPr>
              <a:t>Развитие </a:t>
            </a:r>
            <a:r>
              <a:rPr lang="ru-RU" sz="1800" dirty="0">
                <a:solidFill>
                  <a:srgbClr val="002060"/>
                </a:solidFill>
              </a:rPr>
              <a:t>диалогической и связной </a:t>
            </a:r>
            <a:r>
              <a:rPr lang="ru-RU" sz="1800" dirty="0" smtClean="0">
                <a:solidFill>
                  <a:srgbClr val="002060"/>
                </a:solidFill>
              </a:rPr>
              <a:t>речи</a:t>
            </a:r>
            <a:r>
              <a:rPr lang="ru-RU" sz="1800" dirty="0">
                <a:solidFill>
                  <a:srgbClr val="002060"/>
                </a:solidFill>
              </a:rPr>
              <a:t>.</a:t>
            </a:r>
            <a:endParaRPr lang="ru-RU" sz="1800" dirty="0" smtClean="0">
              <a:solidFill>
                <a:srgbClr val="002060"/>
              </a:solidFill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ru-RU" sz="1800" dirty="0" smtClean="0">
                <a:solidFill>
                  <a:srgbClr val="002060"/>
                </a:solidFill>
              </a:rPr>
              <a:t>Участие </a:t>
            </a:r>
            <a:r>
              <a:rPr lang="ru-RU" sz="1800" dirty="0">
                <a:solidFill>
                  <a:srgbClr val="002060"/>
                </a:solidFill>
              </a:rPr>
              <a:t>детей в утренней гимнастике, подвижных играх</a:t>
            </a:r>
            <a:r>
              <a:rPr lang="ru-RU" sz="1800" dirty="0" smtClean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ru-RU" sz="1800" dirty="0" smtClean="0">
                <a:solidFill>
                  <a:srgbClr val="002060"/>
                </a:solidFill>
              </a:rPr>
              <a:t>К </a:t>
            </a:r>
            <a:r>
              <a:rPr lang="ru-RU" sz="1800" dirty="0">
                <a:solidFill>
                  <a:srgbClr val="002060"/>
                </a:solidFill>
              </a:rPr>
              <a:t>изготовлению поделки были подключены родители наших детей</a:t>
            </a:r>
            <a:r>
              <a:rPr lang="ru-RU" sz="1800" dirty="0" smtClean="0">
                <a:solidFill>
                  <a:srgbClr val="002060"/>
                </a:solidFill>
              </a:rPr>
              <a:t>.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 практической деятельности детей и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родителей.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одготовка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презентации.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0722" y="4319385"/>
            <a:ext cx="8229600" cy="45719"/>
          </a:xfrm>
        </p:spPr>
        <p:txBody>
          <a:bodyPr>
            <a:normAutofit fontScale="90000"/>
          </a:bodyPr>
          <a:lstStyle/>
          <a:p>
            <a:pPr lvl="0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11929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FF00"/>
                </a:solidFill>
              </a:rPr>
              <a:t> Спасибо за внимания !!!</a:t>
            </a:r>
            <a:endParaRPr lang="ru-RU" sz="4800" dirty="0">
              <a:solidFill>
                <a:srgbClr val="FFFF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48" y="980890"/>
            <a:ext cx="8476624" cy="5328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1314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672</TotalTime>
  <Words>81</Words>
  <Application>Microsoft Office PowerPoint</Application>
  <PresentationFormat>Экран (4:3)</PresentationFormat>
  <Paragraphs>49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Calibri</vt:lpstr>
      <vt:lpstr>Constantia</vt:lpstr>
      <vt:lpstr>MS PMincho</vt:lpstr>
      <vt:lpstr>Times New Roman</vt:lpstr>
      <vt:lpstr>Wingdings</vt:lpstr>
      <vt:lpstr>Wingdings 2</vt:lpstr>
      <vt:lpstr>Бумажная</vt:lpstr>
      <vt:lpstr>Презентацию подготовила Бондарь О.Ф.  Воспитатель  МБДОУ №24</vt:lpstr>
      <vt:lpstr> Актуальность проекта:</vt:lpstr>
      <vt:lpstr>    Цель проекта: </vt:lpstr>
      <vt:lpstr>Задачи проекта: </vt:lpstr>
      <vt:lpstr>Ожидаемый результат: </vt:lpstr>
      <vt:lpstr>    Участники проекта – воспитатели, родители, дети 3-4 лет. </vt:lpstr>
      <vt:lpstr>Презентация PowerPoint</vt:lpstr>
      <vt:lpstr> Спасибо за внимания !!!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Фаина Полинова</dc:creator>
  <cp:lastModifiedBy>admin</cp:lastModifiedBy>
  <cp:revision>69</cp:revision>
  <dcterms:created xsi:type="dcterms:W3CDTF">2012-12-01T20:31:28Z</dcterms:created>
  <dcterms:modified xsi:type="dcterms:W3CDTF">2018-10-09T16:56:23Z</dcterms:modified>
</cp:coreProperties>
</file>