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5" r:id="rId8"/>
    <p:sldId id="271" r:id="rId9"/>
    <p:sldId id="270" r:id="rId10"/>
    <p:sldId id="272" r:id="rId11"/>
    <p:sldId id="274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ту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9257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357694"/>
            <a:ext cx="7558086" cy="18573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НОД  аппликация, рисование, лепка: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«Волшебный сад»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группа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841807_4809770_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5" y="0"/>
            <a:ext cx="9160215" cy="6887017"/>
          </a:xfrm>
          <a:prstGeom prst="rect">
            <a:avLst/>
          </a:prstGeom>
        </p:spPr>
      </p:pic>
      <p:pic>
        <p:nvPicPr>
          <p:cNvPr id="7" name="Рисунок 6" descr="жар птиц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722113" cy="5929330"/>
          </a:xfrm>
          <a:prstGeom prst="rect">
            <a:avLst/>
          </a:prstGeom>
        </p:spPr>
      </p:pic>
      <p:pic>
        <p:nvPicPr>
          <p:cNvPr id="8" name="Рисунок 7" descr="иван царевич и серый вол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1398708"/>
            <a:ext cx="4500562" cy="55659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841807_4809770_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215" cy="6887017"/>
          </a:xfrm>
          <a:prstGeom prst="rect">
            <a:avLst/>
          </a:prstGeom>
        </p:spPr>
      </p:pic>
      <p:pic>
        <p:nvPicPr>
          <p:cNvPr id="1026" name="Picture 2" descr="http://animalsfoto.com/photo/26/267ab2ecdf3d5f75dc66f19a9c3ba9f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0"/>
            <a:ext cx="4929189" cy="7169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841807_4809770_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215" cy="6887017"/>
          </a:xfrm>
          <a:prstGeom prst="rect">
            <a:avLst/>
          </a:prstGeom>
        </p:spPr>
      </p:pic>
      <p:pic>
        <p:nvPicPr>
          <p:cNvPr id="5" name="Рисунок 4" descr="жар птица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32" y="0"/>
            <a:ext cx="5095875" cy="2333625"/>
          </a:xfrm>
          <a:prstGeom prst="rect">
            <a:avLst/>
          </a:prstGeom>
        </p:spPr>
      </p:pic>
      <p:pic>
        <p:nvPicPr>
          <p:cNvPr id="6" name="Рисунок 5" descr="молодильные яблок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2214554"/>
            <a:ext cx="3235902" cy="4643446"/>
          </a:xfrm>
          <a:prstGeom prst="rect">
            <a:avLst/>
          </a:prstGeom>
        </p:spPr>
      </p:pic>
      <p:pic>
        <p:nvPicPr>
          <p:cNvPr id="7" name="Рисунок 6" descr="жар птица 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86380" y="2211308"/>
            <a:ext cx="3525077" cy="46466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вход в волшебный сад 1 с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75723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Вход в волшебный сад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 сл мост в саду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17287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841807_4809770_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215" cy="6887017"/>
          </a:xfrm>
          <a:prstGeom prst="rect">
            <a:avLst/>
          </a:prstGeom>
        </p:spPr>
      </p:pic>
      <p:pic>
        <p:nvPicPr>
          <p:cNvPr id="6" name="Рисунок 5" descr="1325935845_41e46639370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71669" y="0"/>
            <a:ext cx="56007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841807_4809770_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215" cy="6887017"/>
          </a:xfrm>
          <a:prstGeom prst="rect">
            <a:avLst/>
          </a:prstGeom>
        </p:spPr>
      </p:pic>
      <p:pic>
        <p:nvPicPr>
          <p:cNvPr id="8" name="Рисунок 7" descr="аленький цветочек 3 сл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0"/>
            <a:ext cx="60157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841807_4809770_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215" cy="6887017"/>
          </a:xfrm>
          <a:prstGeom prst="rect">
            <a:avLst/>
          </a:prstGeom>
        </p:spPr>
      </p:pic>
      <p:pic>
        <p:nvPicPr>
          <p:cNvPr id="5" name="Рисунок 4" descr="аленький цветочек 3 сл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0"/>
            <a:ext cx="4560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841807_4809770_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215" cy="6887017"/>
          </a:xfrm>
          <a:prstGeom prst="rect">
            <a:avLst/>
          </a:prstGeom>
        </p:spPr>
      </p:pic>
      <p:pic>
        <p:nvPicPr>
          <p:cNvPr id="6" name="Рисунок 5" descr="гуси лебед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560" y="2857496"/>
            <a:ext cx="5508439" cy="4000504"/>
          </a:xfrm>
          <a:prstGeom prst="rect">
            <a:avLst/>
          </a:prstGeom>
        </p:spPr>
      </p:pic>
      <p:pic>
        <p:nvPicPr>
          <p:cNvPr id="5" name="Рисунок 4" descr="гуси лебеди 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242187" cy="5500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438" y="71435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Гуси-лебеди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841807_4809770_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215" cy="6887017"/>
          </a:xfrm>
          <a:prstGeom prst="rect">
            <a:avLst/>
          </a:prstGeom>
        </p:spPr>
      </p:pic>
      <p:pic>
        <p:nvPicPr>
          <p:cNvPr id="5" name="Содержимое 4" descr="-    2010 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62012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</Words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к НОД  аппликация, рисование, лепка:  «Волшебный сад» средняя группа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НОД  аппликация, рисование:  «Волшебный сад» средняя группа</dc:title>
  <dc:creator>моцарт</dc:creator>
  <cp:lastModifiedBy>моцарт</cp:lastModifiedBy>
  <cp:revision>5</cp:revision>
  <dcterms:created xsi:type="dcterms:W3CDTF">2017-05-22T04:20:25Z</dcterms:created>
  <dcterms:modified xsi:type="dcterms:W3CDTF">2017-09-22T07:19:45Z</dcterms:modified>
</cp:coreProperties>
</file>