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иту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9"/>
            <a:ext cx="8643998" cy="295753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 </a:t>
            </a:r>
            <a:b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проекту творческой деятельности </a:t>
            </a:r>
            <a:b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«Волшебный сад »</a:t>
            </a:r>
            <a:b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средней группе</a:t>
            </a:r>
            <a:endParaRPr lang="ru-RU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643446"/>
            <a:ext cx="8643998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Подготовила воспитатель</a:t>
            </a:r>
          </a:p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Первой квалификационной категории:</a:t>
            </a:r>
          </a:p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Руднева Х.К.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2017г.</a:t>
            </a: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Autofit/>
          </a:bodyPr>
          <a:lstStyle/>
          <a:p>
            <a:pPr algn="l"/>
            <a:r>
              <a:rPr lang="ru-RU" sz="1800" b="1" u="sng" dirty="0" smtClean="0"/>
              <a:t>Вид проекта</a:t>
            </a:r>
            <a:r>
              <a:rPr lang="ru-RU" sz="1800" b="1" dirty="0" smtClean="0"/>
              <a:t>: среднесрочный ( 3 недели)</a:t>
            </a:r>
            <a:br>
              <a:rPr lang="ru-RU" sz="1800" b="1" dirty="0" smtClean="0"/>
            </a:br>
            <a:r>
              <a:rPr lang="ru-RU" sz="1800" b="1" u="sng" dirty="0" smtClean="0"/>
              <a:t>Цель проекта</a:t>
            </a:r>
            <a:r>
              <a:rPr lang="ru-RU" sz="1800" b="1" dirty="0" smtClean="0"/>
              <a:t>: Способствовать развитию интеграционных качеств, любознательности в процессе творческой деятельности; формирование творческих способностей детей.</a:t>
            </a:r>
            <a:br>
              <a:rPr lang="ru-RU" sz="1800" b="1" dirty="0" smtClean="0"/>
            </a:br>
            <a:r>
              <a:rPr lang="ru-RU" sz="1800" b="1" u="sng" dirty="0" smtClean="0"/>
              <a:t>Учить детей создавать как коллективные, так и индивидуальные работы.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u="sng" dirty="0" smtClean="0"/>
              <a:t>Закреплять навыки и умения полученные в учебном году.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u="sng" dirty="0" smtClean="0"/>
              <a:t>Участники проекта</a:t>
            </a:r>
            <a:r>
              <a:rPr lang="ru-RU" sz="1800" b="1" dirty="0" smtClean="0"/>
              <a:t>: дети средней группы, педагоги.</a:t>
            </a:r>
            <a:br>
              <a:rPr lang="ru-RU" sz="1800" b="1" dirty="0" smtClean="0"/>
            </a:br>
            <a:r>
              <a:rPr lang="ru-RU" sz="1800" b="1" u="sng" dirty="0" smtClean="0"/>
              <a:t>Задачи проекта</a:t>
            </a:r>
            <a:r>
              <a:rPr lang="ru-RU" sz="1800" b="1" dirty="0" smtClean="0"/>
              <a:t>: </a:t>
            </a:r>
            <a:br>
              <a:rPr lang="ru-RU" sz="1800" b="1" dirty="0" smtClean="0"/>
            </a:br>
            <a:r>
              <a:rPr lang="ru-RU" sz="1800" b="1" u="sng" dirty="0" smtClean="0"/>
              <a:t>Обучающие</a:t>
            </a:r>
            <a:r>
              <a:rPr lang="ru-RU" sz="1800" b="1" dirty="0" smtClean="0"/>
              <a:t>: закреплять представления детей о русской культуре и традициях;</a:t>
            </a:r>
            <a:br>
              <a:rPr lang="ru-RU" sz="1800" b="1" dirty="0" smtClean="0"/>
            </a:br>
            <a:r>
              <a:rPr lang="ru-RU" sz="1800" b="1" u="sng" dirty="0" smtClean="0"/>
              <a:t>Развивающие</a:t>
            </a:r>
            <a:r>
              <a:rPr lang="ru-RU" sz="1800" b="1" dirty="0" smtClean="0"/>
              <a:t>: развивать мелкую моторику рук; воображение; развивать и совершенствовать коммуникативные навыки;</a:t>
            </a:r>
            <a:br>
              <a:rPr lang="ru-RU" sz="1800" b="1" dirty="0" smtClean="0"/>
            </a:br>
            <a:r>
              <a:rPr lang="ru-RU" sz="1800" b="1" u="sng" dirty="0" smtClean="0"/>
              <a:t>Воспитывающие</a:t>
            </a:r>
            <a:r>
              <a:rPr lang="ru-RU" sz="1800" b="1" dirty="0" smtClean="0"/>
              <a:t>: воспитывать аккуратность, желание доводить процесс работы до конечного положительного результата.</a:t>
            </a:r>
            <a:br>
              <a:rPr lang="ru-RU" sz="1800" b="1" dirty="0" smtClean="0"/>
            </a:br>
            <a:r>
              <a:rPr lang="ru-RU" sz="1800" b="1" u="sng" dirty="0" smtClean="0"/>
              <a:t>Предварительная работа</a:t>
            </a:r>
            <a:r>
              <a:rPr lang="ru-RU" sz="1800" b="1" dirty="0" smtClean="0"/>
              <a:t>: Рассматривание иллюстраций к русским сказкам ; чтение художественной литературы. </a:t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Реализация проекта осуществлялась в несколько этапов (занятий).</a:t>
            </a:r>
            <a:br>
              <a:rPr lang="ru-RU" sz="1800" b="1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1 этап .Аппликация «Волшебный сад»</a:t>
            </a:r>
            <a:endParaRPr lang="ru-RU" sz="2400" b="1" dirty="0"/>
          </a:p>
        </p:txBody>
      </p:sp>
      <p:pic>
        <p:nvPicPr>
          <p:cNvPr id="5" name="Содержимое 4" descr="IMG_20170522_08552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 rot="16200000">
            <a:off x="1913912" y="14859"/>
            <a:ext cx="5482865" cy="73104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pic>
        <p:nvPicPr>
          <p:cNvPr id="5" name="Рисунок 4" descr="IMG_20170522_09303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0800000">
            <a:off x="785786" y="553595"/>
            <a:ext cx="7643866" cy="57329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2 этап. Рисование «Волшебные цветы»</a:t>
            </a:r>
            <a:endParaRPr lang="ru-RU" sz="2400" b="1" dirty="0"/>
          </a:p>
        </p:txBody>
      </p:sp>
      <p:pic>
        <p:nvPicPr>
          <p:cNvPr id="6" name="Рисунок 5" descr="IMG_20170522_1026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6200000">
            <a:off x="1812709" y="-89342"/>
            <a:ext cx="5732900" cy="764386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3 этап. Лепка «</a:t>
            </a:r>
            <a:r>
              <a:rPr lang="ru-RU" sz="2400" b="1" dirty="0" err="1" smtClean="0"/>
              <a:t>Молодильные</a:t>
            </a:r>
            <a:r>
              <a:rPr lang="ru-RU" sz="2400" b="1" dirty="0" smtClean="0"/>
              <a:t> яблоки» </a:t>
            </a:r>
            <a:endParaRPr lang="ru-RU" sz="2400" b="1" dirty="0"/>
          </a:p>
        </p:txBody>
      </p:sp>
      <p:pic>
        <p:nvPicPr>
          <p:cNvPr id="5" name="Рисунок 4" descr="IMG_20170526_09182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488" y="857232"/>
            <a:ext cx="2857520" cy="381002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970" y="3806815"/>
            <a:ext cx="3409950" cy="28860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07" y="3716327"/>
            <a:ext cx="2809875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pic>
        <p:nvPicPr>
          <p:cNvPr id="5" name="Рисунок 4" descr="IMG_20170526_095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0800000">
            <a:off x="785786" y="500042"/>
            <a:ext cx="7810523" cy="58578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4 этап. Рисование «Рисование перьев для хвоста сказочной птицы» </a:t>
            </a:r>
            <a:endParaRPr lang="ru-RU" sz="3600" dirty="0"/>
          </a:p>
        </p:txBody>
      </p:sp>
      <p:pic>
        <p:nvPicPr>
          <p:cNvPr id="5" name="Рисунок 4" descr="IMG_20170922_08434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5400000">
            <a:off x="32714" y="1967494"/>
            <a:ext cx="3738557" cy="2803918"/>
          </a:xfrm>
          <a:prstGeom prst="rect">
            <a:avLst/>
          </a:prstGeom>
        </p:spPr>
      </p:pic>
      <p:pic>
        <p:nvPicPr>
          <p:cNvPr id="6" name="Рисунок 5" descr="IMG_20170922_08441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715008" y="1500174"/>
            <a:ext cx="2786083" cy="3714776"/>
          </a:xfrm>
          <a:prstGeom prst="rect">
            <a:avLst/>
          </a:prstGeom>
        </p:spPr>
      </p:pic>
      <p:pic>
        <p:nvPicPr>
          <p:cNvPr id="7" name="Рисунок 6" descr="IMG_20170922_084428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928926" y="2571744"/>
            <a:ext cx="3053957" cy="407194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3" descr="78708593_large_nellsrosenbk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6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IMG_20170529_09540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728" y="357166"/>
            <a:ext cx="6500826" cy="48756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60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 к проекту творческой деятельности  «Волшебный сад » в средней группе</vt:lpstr>
      <vt:lpstr>Вид проекта: среднесрочный ( 3 недели) Цель проекта: Способствовать развитию интеграционных качеств, любознательности в процессе творческой деятельности; формирование творческих способностей детей. Учить детей создавать как коллективные, так и индивидуальные работы. Закреплять навыки и умения полученные в учебном году.  Участники проекта: дети средней группы, педагоги. Задачи проекта:  Обучающие: закреплять представления детей о русской культуре и традициях; Развивающие: развивать мелкую моторику рук; воображение; развивать и совершенствовать коммуникативные навыки; Воспитывающие: воспитывать аккуратность, желание доводить процесс работы до конечного положительного результата. Предварительная работа: Рассматривание иллюстраций к русским сказкам ; чтение художественной литературы.   Реализация проекта осуществлялась в несколько этапов (занятий).  </vt:lpstr>
      <vt:lpstr>1 этап .Аппликация «Волшебный сад»</vt:lpstr>
      <vt:lpstr>Презентация PowerPoint</vt:lpstr>
      <vt:lpstr>2 этап. Рисование «Волшебные цветы»</vt:lpstr>
      <vt:lpstr>3 этап. Лепка «Молодильные яблоки» </vt:lpstr>
      <vt:lpstr>Презентация PowerPoint</vt:lpstr>
      <vt:lpstr>4 этап. Рисование «Рисование перьев для хвоста сказочной птицы»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проекту творческой деятельности  «Волшебный сад » в средней группе</dc:title>
  <dc:creator>моцарт</dc:creator>
  <cp:lastModifiedBy>com</cp:lastModifiedBy>
  <cp:revision>41</cp:revision>
  <dcterms:created xsi:type="dcterms:W3CDTF">2017-05-28T07:23:03Z</dcterms:created>
  <dcterms:modified xsi:type="dcterms:W3CDTF">2018-10-11T15:39:13Z</dcterms:modified>
</cp:coreProperties>
</file>