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5895-91DF-46C1-82A5-E28D8981273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7278-709E-495A-A088-9EFF4CEB5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96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85895-91DF-46C1-82A5-E28D8981273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87278-709E-495A-A088-9EFF4CEB5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6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0" i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ПРЕЗЕНТАЦИЯ НА ТЕМУ: </a:t>
            </a:r>
            <a:r>
              <a:rPr lang="ru-RU" sz="2800" b="0" i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«</a:t>
            </a:r>
            <a:r>
              <a:rPr lang="ru-RU" sz="3200" i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ФОРМИРОВАНИЕ ТОЛЕРАНТНОСТИ     </a:t>
            </a:r>
            <a:br>
              <a:rPr lang="ru-RU" sz="3200" i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3200" smtClean="0">
                <a:solidFill>
                  <a:schemeClr val="accent1"/>
                </a:solidFill>
              </a:rPr>
              <a:t>У УЧАЩИХСЯ В УСЛОВИЯХ ДОПОЛНИТЕЛЬНОГО ОБРАЗОВАНИЯ»</a:t>
            </a:r>
            <a:endParaRPr lang="ru-RU" sz="32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1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1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ВИДЫ ТОЛЕРАНТНОСТИ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2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ТОЛЕРАНТНОСТЬ ЗАВИСИТ ОТ: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4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0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9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3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4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2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0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0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8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1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1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5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0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7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>ГЛАВНЫЕ КАЧЕСТВАМИ ПЕДАГОГА 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13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6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7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8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1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5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1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3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0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9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ТОЛЕРАНТНОСТЬ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5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0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ТОЛЕРАНТНОСТЬ - ЭТО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2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8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isContent="1"/>
      </p:transition>
    </mc:Choice>
    <mc:Fallback xmlns=""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Экран (4:3)</PresentationFormat>
  <Paragraphs>6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НА ТЕМУ: «ФОРМИРОВАНИЕ ТОЛЕРАНТНОСТИ      У УЧАЩИХСЯ В УСЛОВИЯХ ДОПОЛНИТЕЛЬНОГО ОБРАЗОВАНИЯ»</vt:lpstr>
      <vt:lpstr>Презентация PowerPoint</vt:lpstr>
      <vt:lpstr>Презентация PowerPoint</vt:lpstr>
      <vt:lpstr>ТОЛЕРАНТНОСТЬ </vt:lpstr>
      <vt:lpstr>Презентация PowerPoint</vt:lpstr>
      <vt:lpstr>Презентация PowerPoint</vt:lpstr>
      <vt:lpstr>ТОЛЕРАНТНОСТЬ - ЭТО</vt:lpstr>
      <vt:lpstr>Презентация PowerPoint</vt:lpstr>
      <vt:lpstr>Презентация PowerPoint</vt:lpstr>
      <vt:lpstr>Презентация PowerPoint</vt:lpstr>
      <vt:lpstr>ВИДЫ ТОЛЕРАНТНОСТИ</vt:lpstr>
      <vt:lpstr>Презентация PowerPoint</vt:lpstr>
      <vt:lpstr>Презентация PowerPoint</vt:lpstr>
      <vt:lpstr>Презентация PowerPoint</vt:lpstr>
      <vt:lpstr>ТОЛЕРАНТНОСТЬ ЗАВИСИТ ОТ: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ГЛАВНЫЕ КАЧЕСТВАМИ ПЕДАГОГА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«ФОРМИРОВАНИЕ ТОЛЕРАНТНОСТИ      У УЧАЩИХСЯ В УСЛОВИЯХ ДОПОЛНИТЕЛЬНОГО ОБРАЗОВАНИЯ»</dc:title>
  <dc:creator>Светлана</dc:creator>
  <cp:lastModifiedBy>Светлана</cp:lastModifiedBy>
  <cp:revision>2</cp:revision>
  <dcterms:created xsi:type="dcterms:W3CDTF">2019-03-04T23:29:20Z</dcterms:created>
  <dcterms:modified xsi:type="dcterms:W3CDTF">2019-03-04T23:30:29Z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