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4" r:id="rId1"/>
  </p:sldMasterIdLst>
  <p:notesMasterIdLst>
    <p:notesMasterId r:id="rId29"/>
  </p:notesMasterIdLst>
  <p:sldIdLst>
    <p:sldId id="256" r:id="rId2"/>
    <p:sldId id="257" r:id="rId3"/>
    <p:sldId id="258" r:id="rId4"/>
    <p:sldId id="284" r:id="rId5"/>
    <p:sldId id="259" r:id="rId6"/>
    <p:sldId id="285" r:id="rId7"/>
    <p:sldId id="261" r:id="rId8"/>
    <p:sldId id="299" r:id="rId9"/>
    <p:sldId id="300" r:id="rId10"/>
    <p:sldId id="301" r:id="rId11"/>
    <p:sldId id="268" r:id="rId12"/>
    <p:sldId id="288" r:id="rId13"/>
    <p:sldId id="286" r:id="rId14"/>
    <p:sldId id="289" r:id="rId15"/>
    <p:sldId id="287" r:id="rId16"/>
    <p:sldId id="290" r:id="rId17"/>
    <p:sldId id="292" r:id="rId18"/>
    <p:sldId id="291" r:id="rId19"/>
    <p:sldId id="302" r:id="rId20"/>
    <p:sldId id="262" r:id="rId21"/>
    <p:sldId id="293" r:id="rId22"/>
    <p:sldId id="294" r:id="rId23"/>
    <p:sldId id="295" r:id="rId24"/>
    <p:sldId id="296" r:id="rId25"/>
    <p:sldId id="298" r:id="rId26"/>
    <p:sldId id="297" r:id="rId27"/>
    <p:sldId id="279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43C"/>
    <a:srgbClr val="384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F119843-72FA-4006-BFDC-34D893340491}">
  <a:tblStyle styleId="{BF119843-72FA-4006-BFDC-34D8933404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46005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1"/>
          </p:nvPr>
        </p:nvSpPr>
        <p:spPr>
          <a:xfrm>
            <a:off x="904925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2"/>
          </p:nvPr>
        </p:nvSpPr>
        <p:spPr>
          <a:xfrm>
            <a:off x="4679180" y="1495850"/>
            <a:ext cx="3560100" cy="3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◆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◆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◇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ABE33F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815525" y="2040550"/>
            <a:ext cx="551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815375" y="3068650"/>
            <a:ext cx="551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1"/>
          <p:cNvSpPr txBox="1">
            <a:spLocks noGrp="1"/>
          </p:cNvSpPr>
          <p:nvPr>
            <p:ph type="ctrTitle"/>
          </p:nvPr>
        </p:nvSpPr>
        <p:spPr>
          <a:xfrm>
            <a:off x="107504" y="1419622"/>
            <a:ext cx="9036496" cy="22322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cs typeface="Arabic Typesetting" pitchFamily="66" charset="-78"/>
              </a:rPr>
              <a:t>Classes </a:t>
            </a:r>
            <a:r>
              <a:rPr lang="en-US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cs typeface="Arabic Typesetting" pitchFamily="66" charset="-78"/>
              </a:rPr>
              <a:t>of laser </a:t>
            </a:r>
            <a:r>
              <a:rPr lang="en-US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cs typeface="Arabic Typesetting" pitchFamily="66" charset="-78"/>
              </a:rPr>
              <a:t>sources</a:t>
            </a:r>
            <a:r>
              <a:rPr lang="ru-RU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abic Typesetting" pitchFamily="66" charset="-78"/>
              </a:rPr>
              <a:t/>
            </a:r>
            <a:br>
              <a:rPr lang="ru-RU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abic Typesetting" pitchFamily="66" charset="-78"/>
              </a:rPr>
            </a:br>
            <a:r>
              <a:rPr lang="en-US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  <a:cs typeface="Arabic Typesetting" pitchFamily="66" charset="-78"/>
              </a:rPr>
              <a:t>Adjectives</a:t>
            </a:r>
            <a:endParaRPr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  <a:cs typeface="Arabic Typesetting" pitchFamily="66" charset="-78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195486"/>
            <a:ext cx="8208912" cy="857400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IMPROVE YOUR PRONUNCIATION: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4" name="Picture 2" descr="ÐÐ°ÑÑÐ¸Ð½ÐºÐ¸ Ð¿Ð¾ Ð·Ð°Ð¿ÑÐ¾ÑÑ improve your pronunciation pictures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55"/>
          <a:stretch/>
        </p:blipFill>
        <p:spPr bwMode="auto">
          <a:xfrm>
            <a:off x="6516216" y="3434164"/>
            <a:ext cx="2627784" cy="1709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7504" y="1275606"/>
            <a:ext cx="88569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How much wood would a woodchuck chuck if a woodchuck could chuck wood?</a:t>
            </a:r>
            <a:br>
              <a:rPr lang="en-US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He would chuck, he would, as much as he could, and chuck as much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wood.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As a woodchuck would if a woodchuck could chuck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wood.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70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220573" y="193986"/>
            <a:ext cx="8424936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GAME “</a:t>
            </a:r>
            <a:r>
              <a:rPr lang="en-US" sz="4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Guess what it is?</a:t>
            </a: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060484"/>
              </p:ext>
            </p:extLst>
          </p:nvPr>
        </p:nvGraphicFramePr>
        <p:xfrm>
          <a:off x="467544" y="1707654"/>
          <a:ext cx="6076950" cy="23247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34315"/>
                <a:gridCol w="234315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  <a:gridCol w="23368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163564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ÐÐ°ÑÑÐ¸Ð½ÐºÐ¸ Ð¿Ð¾ Ð·Ð°Ð¿ÑÐ¾ÑÑ English alphabet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7"/>
          <a:stretch/>
        </p:blipFill>
        <p:spPr bwMode="auto">
          <a:xfrm>
            <a:off x="827583" y="2102345"/>
            <a:ext cx="2386821" cy="304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ÐÐ°ÑÑÐ¸Ð½ÐºÐ¸ Ð¿Ð¾ Ð·Ð°Ð¿ÑÐ¾ÑÑ Ð¿ÑÐ°Ð²Ð¸Ð»ÑÐ½ÑÐ¹ Ð¾ÑÐ²ÐµÑ ÐºÐ°ÑÑÐ¸Ð½ÐºÐ¸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12" r="27717"/>
          <a:stretch/>
        </p:blipFill>
        <p:spPr bwMode="auto">
          <a:xfrm>
            <a:off x="6955181" y="1191623"/>
            <a:ext cx="1983310" cy="24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107504" y="123478"/>
            <a:ext cx="6512511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Correct answer 1: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07591"/>
              </p:ext>
            </p:extLst>
          </p:nvPr>
        </p:nvGraphicFramePr>
        <p:xfrm>
          <a:off x="107502" y="1469561"/>
          <a:ext cx="8928994" cy="467360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44285"/>
                <a:gridCol w="344285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  <a:gridCol w="343351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</a:t>
                      </a:r>
                      <a:endParaRPr lang="ru-RU" sz="2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6148" name="Picture 4" descr="ÐÐ°ÑÑÐ¸Ð½ÐºÐ¸ Ð¿Ð¾ Ð·Ð°Ð¿ÑÐ¾ÑÑ English alphabet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7"/>
          <a:stretch/>
        </p:blipFill>
        <p:spPr bwMode="auto">
          <a:xfrm>
            <a:off x="827583" y="2102345"/>
            <a:ext cx="2386821" cy="304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56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210707" y="267494"/>
            <a:ext cx="8753781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GAME “</a:t>
            </a:r>
            <a:r>
              <a:rPr lang="en-US" sz="4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Guess what it </a:t>
            </a:r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463322"/>
              </p:ext>
            </p:extLst>
          </p:nvPr>
        </p:nvGraphicFramePr>
        <p:xfrm>
          <a:off x="467544" y="1707654"/>
          <a:ext cx="7992908" cy="23247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35686"/>
                <a:gridCol w="235686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  <a:gridCol w="235048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163564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ÐÐ°ÑÑÐ¸Ð½ÐºÐ¸ Ð¿Ð¾ Ð·Ð°Ð¿ÑÐ¾ÑÑ English alphabet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7"/>
          <a:stretch/>
        </p:blipFill>
        <p:spPr bwMode="auto">
          <a:xfrm>
            <a:off x="539552" y="2059617"/>
            <a:ext cx="2386821" cy="304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ÐÐ°ÑÑÐ¸Ð½ÐºÐ¸ Ð¿Ð¾ Ð·Ð°Ð¿ÑÐ¾ÑÑ Ð¿ÑÐ°Ð²Ð¸Ð»ÑÐ½ÑÐ¹ Ð¾ÑÐ²ÐµÑ ÐºÐ°ÑÑÐ¸Ð½ÐºÐ¸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12" r="27717"/>
          <a:stretch/>
        </p:blipFill>
        <p:spPr bwMode="auto">
          <a:xfrm>
            <a:off x="7236296" y="2059617"/>
            <a:ext cx="1639727" cy="198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9838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107504" y="263790"/>
            <a:ext cx="8136904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CORRECT ANSWER 2: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592199"/>
              </p:ext>
            </p:extLst>
          </p:nvPr>
        </p:nvGraphicFramePr>
        <p:xfrm>
          <a:off x="179512" y="1347614"/>
          <a:ext cx="1584176" cy="400622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505887"/>
                <a:gridCol w="325056"/>
                <a:gridCol w="414347"/>
                <a:gridCol w="338886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647840"/>
              </p:ext>
            </p:extLst>
          </p:nvPr>
        </p:nvGraphicFramePr>
        <p:xfrm>
          <a:off x="1115617" y="1923678"/>
          <a:ext cx="2376262" cy="400622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23005"/>
                <a:gridCol w="323005"/>
                <a:gridCol w="323005"/>
                <a:gridCol w="323005"/>
                <a:gridCol w="323005"/>
                <a:gridCol w="410147"/>
                <a:gridCol w="351090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317540"/>
              </p:ext>
            </p:extLst>
          </p:nvPr>
        </p:nvGraphicFramePr>
        <p:xfrm>
          <a:off x="3635896" y="1923678"/>
          <a:ext cx="881946" cy="400622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449898"/>
                <a:gridCol w="432048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430201"/>
              </p:ext>
            </p:extLst>
          </p:nvPr>
        </p:nvGraphicFramePr>
        <p:xfrm>
          <a:off x="3851924" y="2427734"/>
          <a:ext cx="3312363" cy="400622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18909"/>
                <a:gridCol w="318909"/>
                <a:gridCol w="318909"/>
                <a:gridCol w="318909"/>
                <a:gridCol w="318909"/>
                <a:gridCol w="318909"/>
                <a:gridCol w="318909"/>
                <a:gridCol w="318909"/>
                <a:gridCol w="318909"/>
                <a:gridCol w="442182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848702"/>
              </p:ext>
            </p:extLst>
          </p:nvPr>
        </p:nvGraphicFramePr>
        <p:xfrm>
          <a:off x="6372199" y="3072374"/>
          <a:ext cx="2431002" cy="400622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47286"/>
                <a:gridCol w="347286"/>
                <a:gridCol w="347286"/>
                <a:gridCol w="347286"/>
                <a:gridCol w="347286"/>
                <a:gridCol w="347286"/>
                <a:gridCol w="347286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pic>
        <p:nvPicPr>
          <p:cNvPr id="11" name="Picture 2" descr="ÐÐ°ÑÑÐ¸Ð½ÐºÐ¸ Ð¿Ð¾ Ð·Ð°Ð¿ÑÐ¾ÑÑ hANGMAN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35"/>
          <a:stretch/>
        </p:blipFill>
        <p:spPr bwMode="auto">
          <a:xfrm>
            <a:off x="395536" y="2787774"/>
            <a:ext cx="2402148" cy="170709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108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217835" y="195486"/>
            <a:ext cx="8666973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GAME “</a:t>
            </a:r>
            <a:r>
              <a:rPr lang="en-US" sz="4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Guess what it </a:t>
            </a:r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4800" b="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693171"/>
              </p:ext>
            </p:extLst>
          </p:nvPr>
        </p:nvGraphicFramePr>
        <p:xfrm>
          <a:off x="323530" y="1707654"/>
          <a:ext cx="8640974" cy="23247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16582"/>
                <a:gridCol w="216582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  <a:gridCol w="2159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40" y="163564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ÐÐ°ÑÑÐ¸Ð½ÐºÐ¸ Ð¿Ð¾ Ð·Ð°Ð¿ÑÐ¾ÑÑ English alphabet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7"/>
          <a:stretch/>
        </p:blipFill>
        <p:spPr bwMode="auto">
          <a:xfrm>
            <a:off x="427329" y="2074913"/>
            <a:ext cx="2386821" cy="304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ÐÐ°ÑÑÐ¸Ð½ÐºÐ¸ Ð¿Ð¾ Ð·Ð°Ð¿ÑÐ¾ÑÑ Ð¿ÑÐ°Ð²Ð¸Ð»ÑÐ½ÑÐ¹ Ð¾ÑÐ²ÐµÑ ÐºÐ°ÑÑÐ¸Ð½ÐºÐ¸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12" r="27717"/>
          <a:stretch/>
        </p:blipFill>
        <p:spPr bwMode="auto">
          <a:xfrm>
            <a:off x="7342817" y="2283718"/>
            <a:ext cx="1541991" cy="1869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20630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9" name="Google Shape;205;p23"/>
          <p:cNvSpPr txBox="1">
            <a:spLocks/>
          </p:cNvSpPr>
          <p:nvPr/>
        </p:nvSpPr>
        <p:spPr>
          <a:xfrm>
            <a:off x="899592" y="339502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CORRECT ANSWER </a:t>
            </a:r>
            <a:r>
              <a:rPr lang="ru-RU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805445"/>
              </p:ext>
            </p:extLst>
          </p:nvPr>
        </p:nvGraphicFramePr>
        <p:xfrm>
          <a:off x="108465" y="1995686"/>
          <a:ext cx="9002982" cy="32918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5655"/>
                <a:gridCol w="225655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  <a:gridCol w="225044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 descr="ÐÐ°ÑÑÐ¸Ð½ÐºÐ¸ Ð¿Ð¾ Ð·Ð°Ð¿ÑÐ¾ÑÑ hANGMAN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35"/>
          <a:stretch/>
        </p:blipFill>
        <p:spPr bwMode="auto">
          <a:xfrm>
            <a:off x="395536" y="3075806"/>
            <a:ext cx="2402148" cy="170709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9760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3"/>
          <p:cNvSpPr txBox="1">
            <a:spLocks noGrp="1"/>
          </p:cNvSpPr>
          <p:nvPr>
            <p:ph type="title"/>
          </p:nvPr>
        </p:nvSpPr>
        <p:spPr>
          <a:xfrm>
            <a:off x="233615" y="195486"/>
            <a:ext cx="8730873" cy="85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GAME “</a:t>
            </a:r>
            <a:r>
              <a:rPr lang="en-US" sz="4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Guess what it </a:t>
            </a:r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101076"/>
              </p:ext>
            </p:extLst>
          </p:nvPr>
        </p:nvGraphicFramePr>
        <p:xfrm>
          <a:off x="323530" y="1707654"/>
          <a:ext cx="8712954" cy="23247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  <a:gridCol w="185382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140" y="163564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endParaRPr lang="ru-RU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ÐÐ°ÑÑÐ¸Ð½ÐºÐ¸ Ð¿Ð¾ Ð·Ð°Ð¿ÑÐ¾ÑÑ English alphabet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7"/>
          <a:stretch/>
        </p:blipFill>
        <p:spPr bwMode="auto">
          <a:xfrm>
            <a:off x="427329" y="2074913"/>
            <a:ext cx="2386821" cy="304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ÐÐ°ÑÑÐ¸Ð½ÐºÐ¸ Ð¿Ð¾ Ð·Ð°Ð¿ÑÐ¾ÑÑ Ð¿ÑÐ°Ð²Ð¸Ð»ÑÐ½ÑÐ¹ Ð¾ÑÐ²ÐµÑ ÐºÐ°ÑÑÐ¸Ð½ÐºÐ¸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12" r="27717"/>
          <a:stretch/>
        </p:blipFill>
        <p:spPr bwMode="auto">
          <a:xfrm>
            <a:off x="7020272" y="2214730"/>
            <a:ext cx="1695278" cy="205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5068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9" name="Google Shape;205;p23"/>
          <p:cNvSpPr txBox="1">
            <a:spLocks/>
          </p:cNvSpPr>
          <p:nvPr/>
        </p:nvSpPr>
        <p:spPr>
          <a:xfrm>
            <a:off x="899592" y="339502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 i="0" u="none" strike="noStrike" cap="none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r>
              <a:rPr lang="en-US" sz="4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CORRECT ANSWER 4:</a:t>
            </a:r>
            <a:endParaRPr lang="en-US" sz="4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866216"/>
              </p:ext>
            </p:extLst>
          </p:nvPr>
        </p:nvGraphicFramePr>
        <p:xfrm>
          <a:off x="107504" y="1347614"/>
          <a:ext cx="1993759" cy="267081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997"/>
                <a:gridCol w="221997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897777"/>
              </p:ext>
            </p:extLst>
          </p:nvPr>
        </p:nvGraphicFramePr>
        <p:xfrm>
          <a:off x="6660232" y="2499742"/>
          <a:ext cx="2215154" cy="292608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997"/>
                <a:gridCol w="221997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</a:tblGrid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33335"/>
              </p:ext>
            </p:extLst>
          </p:nvPr>
        </p:nvGraphicFramePr>
        <p:xfrm>
          <a:off x="1907704" y="1779662"/>
          <a:ext cx="1328370" cy="267081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395"/>
                <a:gridCol w="221395"/>
                <a:gridCol w="227751"/>
                <a:gridCol w="215039"/>
                <a:gridCol w="221395"/>
                <a:gridCol w="2213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44493"/>
              </p:ext>
            </p:extLst>
          </p:nvPr>
        </p:nvGraphicFramePr>
        <p:xfrm>
          <a:off x="3256572" y="1779662"/>
          <a:ext cx="1328370" cy="267081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395"/>
                <a:gridCol w="221395"/>
                <a:gridCol w="221395"/>
                <a:gridCol w="221395"/>
                <a:gridCol w="221395"/>
                <a:gridCol w="2213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900296"/>
              </p:ext>
            </p:extLst>
          </p:nvPr>
        </p:nvGraphicFramePr>
        <p:xfrm>
          <a:off x="4584942" y="1779662"/>
          <a:ext cx="1549765" cy="292608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395"/>
                <a:gridCol w="221395"/>
                <a:gridCol w="221395"/>
                <a:gridCol w="221395"/>
                <a:gridCol w="224565"/>
                <a:gridCol w="218225"/>
                <a:gridCol w="2213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409173"/>
              </p:ext>
            </p:extLst>
          </p:nvPr>
        </p:nvGraphicFramePr>
        <p:xfrm>
          <a:off x="4427984" y="2499742"/>
          <a:ext cx="2213950" cy="292608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  <a:gridCol w="22139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2" descr="ÐÐ°ÑÑÐ¸Ð½ÐºÐ¸ Ð¿Ð¾ Ð·Ð°Ð¿ÑÐ¾ÑÑ hANGMAN ÐºÐ°ÑÑÐ¸Ð½ÐºÐ¸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35"/>
          <a:stretch/>
        </p:blipFill>
        <p:spPr bwMode="auto">
          <a:xfrm>
            <a:off x="395536" y="3075806"/>
            <a:ext cx="2402148" cy="170709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0094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8346" y="339502"/>
            <a:ext cx="7910037" cy="857400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IMPROVE YOUR PRONUNCIATION: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" name="Google Shape;207;p2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pic>
        <p:nvPicPr>
          <p:cNvPr id="4" name="Picture 2" descr="ÐÐ°ÑÑÐ¸Ð½ÐºÐ¸ Ð¿Ð¾ Ð·Ð°Ð¿ÑÐ¾ÑÑ improve your pronunciation pictures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55"/>
          <a:stretch/>
        </p:blipFill>
        <p:spPr bwMode="auto">
          <a:xfrm>
            <a:off x="6660232" y="3435846"/>
            <a:ext cx="2411760" cy="1568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7504" y="1275606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How much wood would a woodchuck chuck if a woodchuck could chuck wood?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He would chuck, he would, as much as he could, and chuck as much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wood.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As a woodchuck would if a woodchuck could chuck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wood.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38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504" y="1347614"/>
            <a:ext cx="8928992" cy="3429900"/>
          </a:xfrm>
        </p:spPr>
        <p:txBody>
          <a:bodyPr/>
          <a:lstStyle/>
          <a:p>
            <a:pPr marL="114300" indent="0"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Match the words from two columns: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Google Shape;105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077542"/>
              </p:ext>
            </p:extLst>
          </p:nvPr>
        </p:nvGraphicFramePr>
        <p:xfrm>
          <a:off x="179512" y="1851670"/>
          <a:ext cx="7632848" cy="2670560"/>
        </p:xfrm>
        <a:graphic>
          <a:graphicData uri="http://schemas.openxmlformats.org/drawingml/2006/table">
            <a:tbl>
              <a:tblPr>
                <a:tableStyleId>{BF119843-72FA-4006-BFDC-34D893340491}</a:tableStyleId>
              </a:tblPr>
              <a:tblGrid>
                <a:gridCol w="3888432"/>
                <a:gridCol w="3744416"/>
              </a:tblGrid>
              <a:tr h="202565">
                <a:tc>
                  <a:txBody>
                    <a:bodyPr/>
                    <a:lstStyle/>
                    <a:p>
                      <a:pPr marL="762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1) spectral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expansion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762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dielectric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inversion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89865">
                <a:tc>
                  <a:txBody>
                    <a:bodyPr/>
                    <a:lstStyle/>
                    <a:p>
                      <a:pPr marL="762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dye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discharge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762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vibrational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crystal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5) </a:t>
                      </a:r>
                      <a:r>
                        <a:rPr lang="en-US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gasdynamic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la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ser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electrical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tunability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impurity-doped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transition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8) </a:t>
                      </a:r>
                      <a:r>
                        <a:rPr lang="ru-RU" sz="2000" b="1" i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population</a:t>
                      </a:r>
                      <a:endParaRPr lang="ru-RU" sz="2000" b="1" i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6350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h) </a:t>
                      </a:r>
                      <a:r>
                        <a:rPr lang="ru-RU" sz="20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insulator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144" name="Google Shape;144;p17"/>
          <p:cNvSpPr txBox="1">
            <a:spLocks noGrp="1"/>
          </p:cNvSpPr>
          <p:nvPr>
            <p:ph type="ctrTitle" idx="4294967295"/>
          </p:nvPr>
        </p:nvSpPr>
        <p:spPr>
          <a:xfrm>
            <a:off x="0" y="1730375"/>
            <a:ext cx="7772400" cy="11588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smtClean="0">
                <a:solidFill>
                  <a:srgbClr val="ABE33F"/>
                </a:solidFill>
              </a:rPr>
              <a:t>PROVERBS</a:t>
            </a:r>
            <a:endParaRPr sz="6000" dirty="0">
              <a:solidFill>
                <a:srgbClr val="ABE33F"/>
              </a:solidFill>
            </a:endParaRPr>
          </a:p>
        </p:txBody>
      </p:sp>
      <p:sp>
        <p:nvSpPr>
          <p:cNvPr id="146" name="Google Shape;146;p17"/>
          <p:cNvSpPr/>
          <p:nvPr/>
        </p:nvSpPr>
        <p:spPr>
          <a:xfrm>
            <a:off x="4874250" y="-17350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 smtClean="0">
                <a:solidFill>
                  <a:schemeClr val="accent6"/>
                </a:solidFill>
              </a:rPr>
              <a:t>GUESS THE MEANING:</a:t>
            </a:r>
            <a:endParaRPr sz="3600" dirty="0">
              <a:solidFill>
                <a:schemeClr val="accent6"/>
              </a:solidFill>
            </a:endParaRPr>
          </a:p>
        </p:txBody>
      </p:sp>
      <p:sp>
        <p:nvSpPr>
          <p:cNvPr id="168" name="Google Shape;168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897626"/>
              </p:ext>
            </p:extLst>
          </p:nvPr>
        </p:nvGraphicFramePr>
        <p:xfrm>
          <a:off x="323528" y="1203598"/>
          <a:ext cx="8424936" cy="3380576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8424936"/>
              </a:tblGrid>
              <a:tr h="26579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200" b="0" baseline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Good </a:t>
                      </a:r>
                      <a:r>
                        <a:rPr lang="en-US" sz="2200" b="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 never grow out of evil. </a:t>
                      </a:r>
                      <a:r>
                        <a:rPr lang="en-US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39869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en-US" sz="2200" b="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Early </a:t>
                      </a:r>
                      <a:r>
                        <a:rPr lang="en-US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 bed and early to rise makes a man healthy, wealthy and wise. 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89381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Health </a:t>
                      </a:r>
                      <a:r>
                        <a:rPr lang="en-US" sz="2200" b="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 better than wealth. </a:t>
                      </a:r>
                      <a:endParaRPr lang="ru-RU" sz="2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137869">
                <a:tc>
                  <a:txBody>
                    <a:bodyPr/>
                    <a:lstStyle/>
                    <a:p>
                      <a:pPr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ru-RU" sz="2200" b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Night</a:t>
                      </a:r>
                      <a:r>
                        <a:rPr lang="ru-RU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brings</a:t>
                      </a:r>
                      <a:r>
                        <a:rPr lang="ru-RU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counsel</a:t>
                      </a:r>
                      <a:r>
                        <a:rPr lang="ru-RU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80750">
                <a:tc>
                  <a:txBody>
                    <a:bodyPr/>
                    <a:lstStyle/>
                    <a:p>
                      <a:pPr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We </a:t>
                      </a:r>
                      <a:r>
                        <a:rPr lang="en-US" sz="2200" b="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 know the value of water till the well is dry. </a:t>
                      </a:r>
                      <a:endParaRPr lang="ru-RU" sz="2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No </a:t>
                      </a:r>
                      <a:r>
                        <a:rPr lang="en-US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gain without pain. 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6579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A </a:t>
                      </a:r>
                      <a:r>
                        <a:rPr lang="en-US" sz="2200" b="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sound mind in a sound body.</a:t>
                      </a:r>
                      <a:endParaRPr lang="ru-RU" sz="2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3453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 </a:t>
                      </a:r>
                      <a:r>
                        <a:rPr lang="ru-RU" sz="2200" b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Better</a:t>
                      </a:r>
                      <a:r>
                        <a:rPr lang="ru-RU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</a:t>
                      </a:r>
                      <a:r>
                        <a:rPr lang="ru-RU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</a:t>
                      </a:r>
                      <a:r>
                        <a:rPr lang="ru-RU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sorry</a:t>
                      </a:r>
                      <a:r>
                        <a:rPr lang="ru-RU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65794">
                <a:tc>
                  <a:txBody>
                    <a:bodyPr/>
                    <a:lstStyle/>
                    <a:p>
                      <a:pPr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Truth </a:t>
                      </a:r>
                      <a:r>
                        <a:rPr lang="en-US" sz="2200" b="0" dirty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 stranger than fiction</a:t>
                      </a:r>
                      <a:r>
                        <a:rPr lang="en-US" sz="2200" b="0" dirty="0" smtClean="0">
                          <a:solidFill>
                            <a:schemeClr val="accent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  <a:tr h="210730">
                <a:tc>
                  <a:txBody>
                    <a:bodyPr/>
                    <a:lstStyle/>
                    <a:p>
                      <a:pPr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2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Where </a:t>
                      </a:r>
                      <a:r>
                        <a:rPr lang="en-US" sz="2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there’s a will, there’s a way. </a:t>
                      </a:r>
                      <a:endParaRPr lang="ru-RU" sz="2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22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0" y="25824"/>
            <a:ext cx="4355976" cy="5760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Check your answers:</a:t>
            </a:r>
            <a:endParaRPr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89178"/>
              </p:ext>
            </p:extLst>
          </p:nvPr>
        </p:nvGraphicFramePr>
        <p:xfrm>
          <a:off x="107504" y="627532"/>
          <a:ext cx="8784976" cy="4210911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4638468"/>
                <a:gridCol w="4146508"/>
              </a:tblGrid>
              <a:tr h="28340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Good can never grow out of evil. 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Худо до добра не доведет.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47136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Early to bed and early to rise makes a man healthy, wealthy and wise.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 рано ложится и рано встает, здоровье, богатство и ум наживет.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47136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Health is better than wealth.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Здоровье – лучшее богатство.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235683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Night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brings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counsel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Утро вечера мудренее.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585626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 never know the value of water till the well is dry.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 имеем – не храним, потерявши, плачем.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6011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 gain without pain.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труда не вытянешь и рыбку из пруда. Любишь кататься, люби и саночки возить.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2834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sound mind in a sound body.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здоровом теле – здоровый дух.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2657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Better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safe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sorry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Береженого бог бережет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354115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Truth is stranger than fiction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Нарочно не придумаешь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  <a:tr h="396363">
                <a:tc>
                  <a:txBody>
                    <a:bodyPr/>
                    <a:lstStyle/>
                    <a:p>
                      <a:pPr fontAlgn="base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Where there’s a will, there’s a way.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Было бы желание, а возможность найдется.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683" marR="4068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0514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/>
          <p:nvPr/>
        </p:nvSpPr>
        <p:spPr>
          <a:xfrm>
            <a:off x="4874250" y="-17350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24800"/>
            <a:ext cx="55446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 proverb is a short, well known saying that expresses a common truth or belief. Many proverbs give advice about the best way to live.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We asked our listeners to send us their favorite proverbs. A short time later, we received suggestions from around the world. We heard from listeners in Africa, Asia, Europe and South America.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top proverb among these listeners is this one: «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Where there is a will, there is a way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». This means that you can rise above your problems if you have a goal and work very hard.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Google Shape;124;p14"/>
          <p:cNvSpPr txBox="1">
            <a:spLocks/>
          </p:cNvSpPr>
          <p:nvPr/>
        </p:nvSpPr>
        <p:spPr>
          <a:xfrm>
            <a:off x="65139" y="469554"/>
            <a:ext cx="9043363" cy="5760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Write your own story using any proverb you like. Study the exam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ples: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6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/>
          <p:nvPr/>
        </p:nvSpPr>
        <p:spPr>
          <a:xfrm>
            <a:off x="4837505" y="0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64229" y="1223385"/>
            <a:ext cx="623596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Some times I tell my children to cooperate to solve a problem. After all,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two heads are better than one.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Two people working together can get better results.  But another proverb says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too many cooks spoil the broth.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If too many people try to do something, then the job will not be done well.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 also tell my children that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 two wrongs do not make a right.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 You should not do something bad just because someone did the same to you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Google Shape;124;p14"/>
          <p:cNvSpPr txBox="1">
            <a:spLocks/>
          </p:cNvSpPr>
          <p:nvPr/>
        </p:nvSpPr>
        <p:spPr>
          <a:xfrm>
            <a:off x="54355" y="228084"/>
            <a:ext cx="9043363" cy="5760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Another exam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ple: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71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/>
          <p:nvPr/>
        </p:nvSpPr>
        <p:spPr>
          <a:xfrm>
            <a:off x="4874250" y="-17350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62262" y="993469"/>
            <a:ext cx="60219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people are pessimists: they always think about how bad things are or will be. Other people are optimists: they always look on the bright side.  They think things will be all right.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Optimists might say that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every cloud has a silver lining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  They can find something good even in a bad situation.  Other people are both pessimists and optimists. They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hope for the best and prepare for the worst.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Some people often worry about what they will do in a situation that might happen in the future.  We could tell them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do not cross that bridge until you come to 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Google Shape;124;p14"/>
          <p:cNvSpPr txBox="1">
            <a:spLocks/>
          </p:cNvSpPr>
          <p:nvPr/>
        </p:nvSpPr>
        <p:spPr>
          <a:xfrm>
            <a:off x="54355" y="228084"/>
            <a:ext cx="6433132" cy="57606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 another exam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ple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0343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/>
          <p:nvPr/>
        </p:nvSpPr>
        <p:spPr>
          <a:xfrm>
            <a:off x="4874250" y="-17350"/>
            <a:ext cx="4290325" cy="3789650"/>
          </a:xfrm>
          <a:custGeom>
            <a:avLst/>
            <a:gdLst/>
            <a:ahLst/>
            <a:cxnLst/>
            <a:rect l="l" t="t" r="r" b="b"/>
            <a:pathLst>
              <a:path w="171613" h="151586" extrusionOk="0">
                <a:moveTo>
                  <a:pt x="0" y="694"/>
                </a:moveTo>
                <a:lnTo>
                  <a:pt x="171613" y="0"/>
                </a:lnTo>
                <a:lnTo>
                  <a:pt x="170790" y="151586"/>
                </a:lnTo>
                <a:lnTo>
                  <a:pt x="46492" y="123154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47" name="Google Shape;147;p17"/>
          <p:cNvSpPr/>
          <p:nvPr/>
        </p:nvSpPr>
        <p:spPr>
          <a:xfrm rot="10286814">
            <a:off x="6499116" y="1416524"/>
            <a:ext cx="177684" cy="16965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" name="Google Shape;148;p17"/>
          <p:cNvGrpSpPr/>
          <p:nvPr/>
        </p:nvGrpSpPr>
        <p:grpSpPr>
          <a:xfrm>
            <a:off x="7885862" y="419338"/>
            <a:ext cx="899284" cy="899339"/>
            <a:chOff x="6654650" y="3665275"/>
            <a:chExt cx="409100" cy="409125"/>
          </a:xfrm>
        </p:grpSpPr>
        <p:sp>
          <p:nvSpPr>
            <p:cNvPr id="149" name="Google Shape;149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17"/>
          <p:cNvSpPr/>
          <p:nvPr/>
        </p:nvSpPr>
        <p:spPr>
          <a:xfrm>
            <a:off x="6192650" y="1898869"/>
            <a:ext cx="914124" cy="914076"/>
          </a:xfrm>
          <a:custGeom>
            <a:avLst/>
            <a:gdLst/>
            <a:ahLst/>
            <a:cxnLst/>
            <a:rect l="l" t="t" r="r" b="b"/>
            <a:pathLst>
              <a:path w="18758" h="18757" extrusionOk="0">
                <a:moveTo>
                  <a:pt x="10039" y="2467"/>
                </a:moveTo>
                <a:lnTo>
                  <a:pt x="10380" y="2491"/>
                </a:lnTo>
                <a:lnTo>
                  <a:pt x="10674" y="2516"/>
                </a:lnTo>
                <a:lnTo>
                  <a:pt x="10869" y="2540"/>
                </a:lnTo>
                <a:lnTo>
                  <a:pt x="10967" y="2564"/>
                </a:lnTo>
                <a:lnTo>
                  <a:pt x="10991" y="2589"/>
                </a:lnTo>
                <a:lnTo>
                  <a:pt x="10967" y="2638"/>
                </a:lnTo>
                <a:lnTo>
                  <a:pt x="10893" y="2784"/>
                </a:lnTo>
                <a:lnTo>
                  <a:pt x="10771" y="2955"/>
                </a:lnTo>
                <a:lnTo>
                  <a:pt x="10600" y="3151"/>
                </a:lnTo>
                <a:lnTo>
                  <a:pt x="10405" y="3322"/>
                </a:lnTo>
                <a:lnTo>
                  <a:pt x="10209" y="3468"/>
                </a:lnTo>
                <a:lnTo>
                  <a:pt x="10039" y="3590"/>
                </a:lnTo>
                <a:lnTo>
                  <a:pt x="9941" y="3615"/>
                </a:lnTo>
                <a:lnTo>
                  <a:pt x="9843" y="3639"/>
                </a:lnTo>
                <a:lnTo>
                  <a:pt x="9745" y="3663"/>
                </a:lnTo>
                <a:lnTo>
                  <a:pt x="9648" y="3737"/>
                </a:lnTo>
                <a:lnTo>
                  <a:pt x="9550" y="3810"/>
                </a:lnTo>
                <a:lnTo>
                  <a:pt x="9452" y="3883"/>
                </a:lnTo>
                <a:lnTo>
                  <a:pt x="9355" y="3957"/>
                </a:lnTo>
                <a:lnTo>
                  <a:pt x="9257" y="3981"/>
                </a:lnTo>
                <a:lnTo>
                  <a:pt x="9159" y="4005"/>
                </a:lnTo>
                <a:lnTo>
                  <a:pt x="9086" y="4005"/>
                </a:lnTo>
                <a:lnTo>
                  <a:pt x="8988" y="4054"/>
                </a:lnTo>
                <a:lnTo>
                  <a:pt x="8866" y="4128"/>
                </a:lnTo>
                <a:lnTo>
                  <a:pt x="8793" y="4201"/>
                </a:lnTo>
                <a:lnTo>
                  <a:pt x="8695" y="4274"/>
                </a:lnTo>
                <a:lnTo>
                  <a:pt x="8598" y="4323"/>
                </a:lnTo>
                <a:lnTo>
                  <a:pt x="8500" y="4372"/>
                </a:lnTo>
                <a:lnTo>
                  <a:pt x="8304" y="4372"/>
                </a:lnTo>
                <a:lnTo>
                  <a:pt x="8207" y="4323"/>
                </a:lnTo>
                <a:lnTo>
                  <a:pt x="8109" y="4274"/>
                </a:lnTo>
                <a:lnTo>
                  <a:pt x="8036" y="4201"/>
                </a:lnTo>
                <a:lnTo>
                  <a:pt x="7963" y="4103"/>
                </a:lnTo>
                <a:lnTo>
                  <a:pt x="7938" y="4005"/>
                </a:lnTo>
                <a:lnTo>
                  <a:pt x="7963" y="3908"/>
                </a:lnTo>
                <a:lnTo>
                  <a:pt x="8036" y="3810"/>
                </a:lnTo>
                <a:lnTo>
                  <a:pt x="8109" y="3712"/>
                </a:lnTo>
                <a:lnTo>
                  <a:pt x="8158" y="3615"/>
                </a:lnTo>
                <a:lnTo>
                  <a:pt x="8207" y="3517"/>
                </a:lnTo>
                <a:lnTo>
                  <a:pt x="8207" y="3419"/>
                </a:lnTo>
                <a:lnTo>
                  <a:pt x="8182" y="3273"/>
                </a:lnTo>
                <a:lnTo>
                  <a:pt x="8158" y="3199"/>
                </a:lnTo>
                <a:lnTo>
                  <a:pt x="8109" y="3151"/>
                </a:lnTo>
                <a:lnTo>
                  <a:pt x="8060" y="3102"/>
                </a:lnTo>
                <a:lnTo>
                  <a:pt x="7987" y="3077"/>
                </a:lnTo>
                <a:lnTo>
                  <a:pt x="7840" y="3053"/>
                </a:lnTo>
                <a:lnTo>
                  <a:pt x="7669" y="3028"/>
                </a:lnTo>
                <a:lnTo>
                  <a:pt x="7596" y="2980"/>
                </a:lnTo>
                <a:lnTo>
                  <a:pt x="7547" y="2955"/>
                </a:lnTo>
                <a:lnTo>
                  <a:pt x="7523" y="2906"/>
                </a:lnTo>
                <a:lnTo>
                  <a:pt x="7547" y="2833"/>
                </a:lnTo>
                <a:lnTo>
                  <a:pt x="7572" y="2760"/>
                </a:lnTo>
                <a:lnTo>
                  <a:pt x="7645" y="2662"/>
                </a:lnTo>
                <a:lnTo>
                  <a:pt x="7694" y="2638"/>
                </a:lnTo>
                <a:lnTo>
                  <a:pt x="7792" y="2589"/>
                </a:lnTo>
                <a:lnTo>
                  <a:pt x="8036" y="2540"/>
                </a:lnTo>
                <a:lnTo>
                  <a:pt x="8329" y="2491"/>
                </a:lnTo>
                <a:lnTo>
                  <a:pt x="8671" y="2467"/>
                </a:lnTo>
                <a:close/>
                <a:moveTo>
                  <a:pt x="11455" y="4763"/>
                </a:moveTo>
                <a:lnTo>
                  <a:pt x="11528" y="4787"/>
                </a:lnTo>
                <a:lnTo>
                  <a:pt x="11577" y="4811"/>
                </a:lnTo>
                <a:lnTo>
                  <a:pt x="11626" y="4885"/>
                </a:lnTo>
                <a:lnTo>
                  <a:pt x="11650" y="4958"/>
                </a:lnTo>
                <a:lnTo>
                  <a:pt x="11626" y="5031"/>
                </a:lnTo>
                <a:lnTo>
                  <a:pt x="11577" y="5153"/>
                </a:lnTo>
                <a:lnTo>
                  <a:pt x="11528" y="5251"/>
                </a:lnTo>
                <a:lnTo>
                  <a:pt x="11455" y="5324"/>
                </a:lnTo>
                <a:lnTo>
                  <a:pt x="11357" y="5398"/>
                </a:lnTo>
                <a:lnTo>
                  <a:pt x="11260" y="5471"/>
                </a:lnTo>
                <a:lnTo>
                  <a:pt x="11162" y="5520"/>
                </a:lnTo>
                <a:lnTo>
                  <a:pt x="10991" y="5520"/>
                </a:lnTo>
                <a:lnTo>
                  <a:pt x="10942" y="5471"/>
                </a:lnTo>
                <a:lnTo>
                  <a:pt x="10893" y="5398"/>
                </a:lnTo>
                <a:lnTo>
                  <a:pt x="10869" y="5324"/>
                </a:lnTo>
                <a:lnTo>
                  <a:pt x="10893" y="5251"/>
                </a:lnTo>
                <a:lnTo>
                  <a:pt x="10942" y="5153"/>
                </a:lnTo>
                <a:lnTo>
                  <a:pt x="10991" y="5031"/>
                </a:lnTo>
                <a:lnTo>
                  <a:pt x="11064" y="4958"/>
                </a:lnTo>
                <a:lnTo>
                  <a:pt x="11162" y="4885"/>
                </a:lnTo>
                <a:lnTo>
                  <a:pt x="11260" y="4811"/>
                </a:lnTo>
                <a:lnTo>
                  <a:pt x="11357" y="4787"/>
                </a:lnTo>
                <a:lnTo>
                  <a:pt x="11455" y="4763"/>
                </a:lnTo>
                <a:close/>
                <a:moveTo>
                  <a:pt x="16437" y="12260"/>
                </a:moveTo>
                <a:lnTo>
                  <a:pt x="16511" y="12285"/>
                </a:lnTo>
                <a:lnTo>
                  <a:pt x="16535" y="12334"/>
                </a:lnTo>
                <a:lnTo>
                  <a:pt x="16559" y="12407"/>
                </a:lnTo>
                <a:lnTo>
                  <a:pt x="16584" y="12578"/>
                </a:lnTo>
                <a:lnTo>
                  <a:pt x="16584" y="12651"/>
                </a:lnTo>
                <a:lnTo>
                  <a:pt x="16535" y="12749"/>
                </a:lnTo>
                <a:lnTo>
                  <a:pt x="16486" y="12871"/>
                </a:lnTo>
                <a:lnTo>
                  <a:pt x="16413" y="12944"/>
                </a:lnTo>
                <a:lnTo>
                  <a:pt x="16340" y="13042"/>
                </a:lnTo>
                <a:lnTo>
                  <a:pt x="16266" y="13140"/>
                </a:lnTo>
                <a:lnTo>
                  <a:pt x="16218" y="13237"/>
                </a:lnTo>
                <a:lnTo>
                  <a:pt x="16218" y="13335"/>
                </a:lnTo>
                <a:lnTo>
                  <a:pt x="16193" y="13482"/>
                </a:lnTo>
                <a:lnTo>
                  <a:pt x="16144" y="13555"/>
                </a:lnTo>
                <a:lnTo>
                  <a:pt x="16120" y="13628"/>
                </a:lnTo>
                <a:lnTo>
                  <a:pt x="16071" y="13653"/>
                </a:lnTo>
                <a:lnTo>
                  <a:pt x="15973" y="13653"/>
                </a:lnTo>
                <a:lnTo>
                  <a:pt x="15924" y="13628"/>
                </a:lnTo>
                <a:lnTo>
                  <a:pt x="15900" y="13555"/>
                </a:lnTo>
                <a:lnTo>
                  <a:pt x="15851" y="13433"/>
                </a:lnTo>
                <a:lnTo>
                  <a:pt x="15851" y="13286"/>
                </a:lnTo>
                <a:lnTo>
                  <a:pt x="15827" y="13140"/>
                </a:lnTo>
                <a:lnTo>
                  <a:pt x="15851" y="12969"/>
                </a:lnTo>
                <a:lnTo>
                  <a:pt x="15924" y="12798"/>
                </a:lnTo>
                <a:lnTo>
                  <a:pt x="15998" y="12627"/>
                </a:lnTo>
                <a:lnTo>
                  <a:pt x="16120" y="12480"/>
                </a:lnTo>
                <a:lnTo>
                  <a:pt x="16242" y="12383"/>
                </a:lnTo>
                <a:lnTo>
                  <a:pt x="16340" y="12309"/>
                </a:lnTo>
                <a:lnTo>
                  <a:pt x="16437" y="12260"/>
                </a:lnTo>
                <a:close/>
                <a:moveTo>
                  <a:pt x="13922" y="3615"/>
                </a:moveTo>
                <a:lnTo>
                  <a:pt x="14239" y="3639"/>
                </a:lnTo>
                <a:lnTo>
                  <a:pt x="14483" y="3639"/>
                </a:lnTo>
                <a:lnTo>
                  <a:pt x="14679" y="3688"/>
                </a:lnTo>
                <a:lnTo>
                  <a:pt x="14777" y="3712"/>
                </a:lnTo>
                <a:lnTo>
                  <a:pt x="14825" y="3737"/>
                </a:lnTo>
                <a:lnTo>
                  <a:pt x="14874" y="3761"/>
                </a:lnTo>
                <a:lnTo>
                  <a:pt x="14923" y="3737"/>
                </a:lnTo>
                <a:lnTo>
                  <a:pt x="14972" y="3712"/>
                </a:lnTo>
                <a:lnTo>
                  <a:pt x="15045" y="3688"/>
                </a:lnTo>
                <a:lnTo>
                  <a:pt x="15143" y="3663"/>
                </a:lnTo>
                <a:lnTo>
                  <a:pt x="15485" y="3639"/>
                </a:lnTo>
                <a:lnTo>
                  <a:pt x="15900" y="4103"/>
                </a:lnTo>
                <a:lnTo>
                  <a:pt x="16291" y="4616"/>
                </a:lnTo>
                <a:lnTo>
                  <a:pt x="16633" y="5153"/>
                </a:lnTo>
                <a:lnTo>
                  <a:pt x="16926" y="5715"/>
                </a:lnTo>
                <a:lnTo>
                  <a:pt x="17194" y="6301"/>
                </a:lnTo>
                <a:lnTo>
                  <a:pt x="17390" y="6912"/>
                </a:lnTo>
                <a:lnTo>
                  <a:pt x="17561" y="7547"/>
                </a:lnTo>
                <a:lnTo>
                  <a:pt x="17683" y="8182"/>
                </a:lnTo>
                <a:lnTo>
                  <a:pt x="17414" y="8157"/>
                </a:lnTo>
                <a:lnTo>
                  <a:pt x="17317" y="8133"/>
                </a:lnTo>
                <a:lnTo>
                  <a:pt x="17268" y="8084"/>
                </a:lnTo>
                <a:lnTo>
                  <a:pt x="17219" y="8060"/>
                </a:lnTo>
                <a:lnTo>
                  <a:pt x="17146" y="8035"/>
                </a:lnTo>
                <a:lnTo>
                  <a:pt x="16975" y="8011"/>
                </a:lnTo>
                <a:lnTo>
                  <a:pt x="16877" y="7986"/>
                </a:lnTo>
                <a:lnTo>
                  <a:pt x="16779" y="7938"/>
                </a:lnTo>
                <a:lnTo>
                  <a:pt x="16682" y="7889"/>
                </a:lnTo>
                <a:lnTo>
                  <a:pt x="16584" y="7815"/>
                </a:lnTo>
                <a:lnTo>
                  <a:pt x="16511" y="7742"/>
                </a:lnTo>
                <a:lnTo>
                  <a:pt x="16437" y="7693"/>
                </a:lnTo>
                <a:lnTo>
                  <a:pt x="16364" y="7693"/>
                </a:lnTo>
                <a:lnTo>
                  <a:pt x="16315" y="7718"/>
                </a:lnTo>
                <a:lnTo>
                  <a:pt x="16291" y="7767"/>
                </a:lnTo>
                <a:lnTo>
                  <a:pt x="16291" y="7840"/>
                </a:lnTo>
                <a:lnTo>
                  <a:pt x="16340" y="7913"/>
                </a:lnTo>
                <a:lnTo>
                  <a:pt x="16413" y="8011"/>
                </a:lnTo>
                <a:lnTo>
                  <a:pt x="16486" y="8084"/>
                </a:lnTo>
                <a:lnTo>
                  <a:pt x="16584" y="8133"/>
                </a:lnTo>
                <a:lnTo>
                  <a:pt x="16706" y="8182"/>
                </a:lnTo>
                <a:lnTo>
                  <a:pt x="16779" y="8182"/>
                </a:lnTo>
                <a:lnTo>
                  <a:pt x="16877" y="8206"/>
                </a:lnTo>
                <a:lnTo>
                  <a:pt x="16975" y="8255"/>
                </a:lnTo>
                <a:lnTo>
                  <a:pt x="17072" y="8304"/>
                </a:lnTo>
                <a:lnTo>
                  <a:pt x="17170" y="8377"/>
                </a:lnTo>
                <a:lnTo>
                  <a:pt x="17194" y="8426"/>
                </a:lnTo>
                <a:lnTo>
                  <a:pt x="17219" y="8475"/>
                </a:lnTo>
                <a:lnTo>
                  <a:pt x="17194" y="8621"/>
                </a:lnTo>
                <a:lnTo>
                  <a:pt x="17097" y="8792"/>
                </a:lnTo>
                <a:lnTo>
                  <a:pt x="16975" y="8963"/>
                </a:lnTo>
                <a:lnTo>
                  <a:pt x="16804" y="9110"/>
                </a:lnTo>
                <a:lnTo>
                  <a:pt x="16657" y="9232"/>
                </a:lnTo>
                <a:lnTo>
                  <a:pt x="16511" y="9305"/>
                </a:lnTo>
                <a:lnTo>
                  <a:pt x="16413" y="9330"/>
                </a:lnTo>
                <a:lnTo>
                  <a:pt x="16242" y="9354"/>
                </a:lnTo>
                <a:lnTo>
                  <a:pt x="16169" y="9378"/>
                </a:lnTo>
                <a:lnTo>
                  <a:pt x="16120" y="9427"/>
                </a:lnTo>
                <a:lnTo>
                  <a:pt x="16071" y="9452"/>
                </a:lnTo>
                <a:lnTo>
                  <a:pt x="16022" y="9476"/>
                </a:lnTo>
                <a:lnTo>
                  <a:pt x="15973" y="9452"/>
                </a:lnTo>
                <a:lnTo>
                  <a:pt x="15924" y="9427"/>
                </a:lnTo>
                <a:lnTo>
                  <a:pt x="15900" y="9378"/>
                </a:lnTo>
                <a:lnTo>
                  <a:pt x="15851" y="9305"/>
                </a:lnTo>
                <a:lnTo>
                  <a:pt x="15827" y="9134"/>
                </a:lnTo>
                <a:lnTo>
                  <a:pt x="15802" y="9037"/>
                </a:lnTo>
                <a:lnTo>
                  <a:pt x="15729" y="8890"/>
                </a:lnTo>
                <a:lnTo>
                  <a:pt x="15607" y="8743"/>
                </a:lnTo>
                <a:lnTo>
                  <a:pt x="15460" y="8573"/>
                </a:lnTo>
                <a:lnTo>
                  <a:pt x="15314" y="8402"/>
                </a:lnTo>
                <a:lnTo>
                  <a:pt x="15192" y="8255"/>
                </a:lnTo>
                <a:lnTo>
                  <a:pt x="15094" y="8108"/>
                </a:lnTo>
                <a:lnTo>
                  <a:pt x="15070" y="8011"/>
                </a:lnTo>
                <a:lnTo>
                  <a:pt x="15070" y="7938"/>
                </a:lnTo>
                <a:lnTo>
                  <a:pt x="15045" y="7889"/>
                </a:lnTo>
                <a:lnTo>
                  <a:pt x="15021" y="7889"/>
                </a:lnTo>
                <a:lnTo>
                  <a:pt x="14972" y="7913"/>
                </a:lnTo>
                <a:lnTo>
                  <a:pt x="14948" y="7962"/>
                </a:lnTo>
                <a:lnTo>
                  <a:pt x="14899" y="8035"/>
                </a:lnTo>
                <a:lnTo>
                  <a:pt x="14874" y="8182"/>
                </a:lnTo>
                <a:lnTo>
                  <a:pt x="14899" y="8279"/>
                </a:lnTo>
                <a:lnTo>
                  <a:pt x="14972" y="8402"/>
                </a:lnTo>
                <a:lnTo>
                  <a:pt x="15045" y="8548"/>
                </a:lnTo>
                <a:lnTo>
                  <a:pt x="15167" y="8670"/>
                </a:lnTo>
                <a:lnTo>
                  <a:pt x="15265" y="8792"/>
                </a:lnTo>
                <a:lnTo>
                  <a:pt x="15363" y="8914"/>
                </a:lnTo>
                <a:lnTo>
                  <a:pt x="15436" y="9037"/>
                </a:lnTo>
                <a:lnTo>
                  <a:pt x="15460" y="9134"/>
                </a:lnTo>
                <a:lnTo>
                  <a:pt x="15460" y="9232"/>
                </a:lnTo>
                <a:lnTo>
                  <a:pt x="15509" y="9330"/>
                </a:lnTo>
                <a:lnTo>
                  <a:pt x="15558" y="9427"/>
                </a:lnTo>
                <a:lnTo>
                  <a:pt x="15631" y="9525"/>
                </a:lnTo>
                <a:lnTo>
                  <a:pt x="15753" y="9598"/>
                </a:lnTo>
                <a:lnTo>
                  <a:pt x="15900" y="9647"/>
                </a:lnTo>
                <a:lnTo>
                  <a:pt x="16047" y="9696"/>
                </a:lnTo>
                <a:lnTo>
                  <a:pt x="16218" y="9720"/>
                </a:lnTo>
                <a:lnTo>
                  <a:pt x="16364" y="9720"/>
                </a:lnTo>
                <a:lnTo>
                  <a:pt x="16486" y="9769"/>
                </a:lnTo>
                <a:lnTo>
                  <a:pt x="16559" y="9818"/>
                </a:lnTo>
                <a:lnTo>
                  <a:pt x="16584" y="9867"/>
                </a:lnTo>
                <a:lnTo>
                  <a:pt x="16584" y="9916"/>
                </a:lnTo>
                <a:lnTo>
                  <a:pt x="16559" y="10013"/>
                </a:lnTo>
                <a:lnTo>
                  <a:pt x="16437" y="10209"/>
                </a:lnTo>
                <a:lnTo>
                  <a:pt x="16242" y="10429"/>
                </a:lnTo>
                <a:lnTo>
                  <a:pt x="16022" y="10673"/>
                </a:lnTo>
                <a:lnTo>
                  <a:pt x="15802" y="10917"/>
                </a:lnTo>
                <a:lnTo>
                  <a:pt x="15631" y="11186"/>
                </a:lnTo>
                <a:lnTo>
                  <a:pt x="15485" y="11430"/>
                </a:lnTo>
                <a:lnTo>
                  <a:pt x="15460" y="11528"/>
                </a:lnTo>
                <a:lnTo>
                  <a:pt x="15460" y="11625"/>
                </a:lnTo>
                <a:lnTo>
                  <a:pt x="15460" y="11772"/>
                </a:lnTo>
                <a:lnTo>
                  <a:pt x="15485" y="11918"/>
                </a:lnTo>
                <a:lnTo>
                  <a:pt x="15509" y="12016"/>
                </a:lnTo>
                <a:lnTo>
                  <a:pt x="15558" y="12089"/>
                </a:lnTo>
                <a:lnTo>
                  <a:pt x="15583" y="12138"/>
                </a:lnTo>
                <a:lnTo>
                  <a:pt x="15607" y="12212"/>
                </a:lnTo>
                <a:lnTo>
                  <a:pt x="15631" y="12383"/>
                </a:lnTo>
                <a:lnTo>
                  <a:pt x="15607" y="12480"/>
                </a:lnTo>
                <a:lnTo>
                  <a:pt x="15509" y="12651"/>
                </a:lnTo>
                <a:lnTo>
                  <a:pt x="15363" y="12847"/>
                </a:lnTo>
                <a:lnTo>
                  <a:pt x="15167" y="13042"/>
                </a:lnTo>
                <a:lnTo>
                  <a:pt x="14972" y="13237"/>
                </a:lnTo>
                <a:lnTo>
                  <a:pt x="14825" y="13433"/>
                </a:lnTo>
                <a:lnTo>
                  <a:pt x="14728" y="13604"/>
                </a:lnTo>
                <a:lnTo>
                  <a:pt x="14679" y="13701"/>
                </a:lnTo>
                <a:lnTo>
                  <a:pt x="14654" y="13823"/>
                </a:lnTo>
                <a:lnTo>
                  <a:pt x="14581" y="13970"/>
                </a:lnTo>
                <a:lnTo>
                  <a:pt x="14459" y="14117"/>
                </a:lnTo>
                <a:lnTo>
                  <a:pt x="14313" y="14288"/>
                </a:lnTo>
                <a:lnTo>
                  <a:pt x="14142" y="14434"/>
                </a:lnTo>
                <a:lnTo>
                  <a:pt x="13995" y="14556"/>
                </a:lnTo>
                <a:lnTo>
                  <a:pt x="13848" y="14629"/>
                </a:lnTo>
                <a:lnTo>
                  <a:pt x="13726" y="14654"/>
                </a:lnTo>
                <a:lnTo>
                  <a:pt x="13653" y="14654"/>
                </a:lnTo>
                <a:lnTo>
                  <a:pt x="13555" y="14605"/>
                </a:lnTo>
                <a:lnTo>
                  <a:pt x="13458" y="14556"/>
                </a:lnTo>
                <a:lnTo>
                  <a:pt x="13360" y="14483"/>
                </a:lnTo>
                <a:lnTo>
                  <a:pt x="13287" y="14385"/>
                </a:lnTo>
                <a:lnTo>
                  <a:pt x="13213" y="14288"/>
                </a:lnTo>
                <a:lnTo>
                  <a:pt x="13189" y="14190"/>
                </a:lnTo>
                <a:lnTo>
                  <a:pt x="13165" y="14092"/>
                </a:lnTo>
                <a:lnTo>
                  <a:pt x="13140" y="13921"/>
                </a:lnTo>
                <a:lnTo>
                  <a:pt x="13116" y="13848"/>
                </a:lnTo>
                <a:lnTo>
                  <a:pt x="13067" y="13799"/>
                </a:lnTo>
                <a:lnTo>
                  <a:pt x="13043" y="13750"/>
                </a:lnTo>
                <a:lnTo>
                  <a:pt x="12994" y="13677"/>
                </a:lnTo>
                <a:lnTo>
                  <a:pt x="12969" y="13530"/>
                </a:lnTo>
                <a:lnTo>
                  <a:pt x="12945" y="13359"/>
                </a:lnTo>
                <a:lnTo>
                  <a:pt x="12920" y="13286"/>
                </a:lnTo>
                <a:lnTo>
                  <a:pt x="12872" y="13237"/>
                </a:lnTo>
                <a:lnTo>
                  <a:pt x="12847" y="13164"/>
                </a:lnTo>
                <a:lnTo>
                  <a:pt x="12823" y="13066"/>
                </a:lnTo>
                <a:lnTo>
                  <a:pt x="12798" y="12920"/>
                </a:lnTo>
                <a:lnTo>
                  <a:pt x="12774" y="12749"/>
                </a:lnTo>
                <a:lnTo>
                  <a:pt x="12798" y="12602"/>
                </a:lnTo>
                <a:lnTo>
                  <a:pt x="12823" y="12456"/>
                </a:lnTo>
                <a:lnTo>
                  <a:pt x="12847" y="12358"/>
                </a:lnTo>
                <a:lnTo>
                  <a:pt x="12872" y="12285"/>
                </a:lnTo>
                <a:lnTo>
                  <a:pt x="12920" y="12236"/>
                </a:lnTo>
                <a:lnTo>
                  <a:pt x="12945" y="12163"/>
                </a:lnTo>
                <a:lnTo>
                  <a:pt x="12969" y="11992"/>
                </a:lnTo>
                <a:lnTo>
                  <a:pt x="12945" y="11894"/>
                </a:lnTo>
                <a:lnTo>
                  <a:pt x="12896" y="11772"/>
                </a:lnTo>
                <a:lnTo>
                  <a:pt x="12798" y="11650"/>
                </a:lnTo>
                <a:lnTo>
                  <a:pt x="12701" y="11528"/>
                </a:lnTo>
                <a:lnTo>
                  <a:pt x="12578" y="11381"/>
                </a:lnTo>
                <a:lnTo>
                  <a:pt x="12481" y="11210"/>
                </a:lnTo>
                <a:lnTo>
                  <a:pt x="12432" y="11015"/>
                </a:lnTo>
                <a:lnTo>
                  <a:pt x="12408" y="10844"/>
                </a:lnTo>
                <a:lnTo>
                  <a:pt x="12408" y="10697"/>
                </a:lnTo>
                <a:lnTo>
                  <a:pt x="12383" y="10551"/>
                </a:lnTo>
                <a:lnTo>
                  <a:pt x="12334" y="10453"/>
                </a:lnTo>
                <a:lnTo>
                  <a:pt x="12310" y="10380"/>
                </a:lnTo>
                <a:lnTo>
                  <a:pt x="12261" y="10331"/>
                </a:lnTo>
                <a:lnTo>
                  <a:pt x="12188" y="10307"/>
                </a:lnTo>
                <a:lnTo>
                  <a:pt x="12017" y="10282"/>
                </a:lnTo>
                <a:lnTo>
                  <a:pt x="11870" y="10307"/>
                </a:lnTo>
                <a:lnTo>
                  <a:pt x="11797" y="10331"/>
                </a:lnTo>
                <a:lnTo>
                  <a:pt x="11748" y="10380"/>
                </a:lnTo>
                <a:lnTo>
                  <a:pt x="11675" y="10429"/>
                </a:lnTo>
                <a:lnTo>
                  <a:pt x="11553" y="10453"/>
                </a:lnTo>
                <a:lnTo>
                  <a:pt x="11406" y="10478"/>
                </a:lnTo>
                <a:lnTo>
                  <a:pt x="11260" y="10478"/>
                </a:lnTo>
                <a:lnTo>
                  <a:pt x="11089" y="10453"/>
                </a:lnTo>
                <a:lnTo>
                  <a:pt x="10893" y="10355"/>
                </a:lnTo>
                <a:lnTo>
                  <a:pt x="10674" y="10233"/>
                </a:lnTo>
                <a:lnTo>
                  <a:pt x="10503" y="10087"/>
                </a:lnTo>
                <a:lnTo>
                  <a:pt x="10429" y="10013"/>
                </a:lnTo>
                <a:lnTo>
                  <a:pt x="10356" y="9891"/>
                </a:lnTo>
                <a:lnTo>
                  <a:pt x="10234" y="9598"/>
                </a:lnTo>
                <a:lnTo>
                  <a:pt x="10161" y="9281"/>
                </a:lnTo>
                <a:lnTo>
                  <a:pt x="10112" y="8963"/>
                </a:lnTo>
                <a:lnTo>
                  <a:pt x="10136" y="8792"/>
                </a:lnTo>
                <a:lnTo>
                  <a:pt x="10161" y="8621"/>
                </a:lnTo>
                <a:lnTo>
                  <a:pt x="10258" y="8279"/>
                </a:lnTo>
                <a:lnTo>
                  <a:pt x="10332" y="8108"/>
                </a:lnTo>
                <a:lnTo>
                  <a:pt x="10405" y="7962"/>
                </a:lnTo>
                <a:lnTo>
                  <a:pt x="10503" y="7815"/>
                </a:lnTo>
                <a:lnTo>
                  <a:pt x="10600" y="7718"/>
                </a:lnTo>
                <a:lnTo>
                  <a:pt x="10796" y="7522"/>
                </a:lnTo>
                <a:lnTo>
                  <a:pt x="10991" y="7376"/>
                </a:lnTo>
                <a:lnTo>
                  <a:pt x="11162" y="7278"/>
                </a:lnTo>
                <a:lnTo>
                  <a:pt x="11260" y="7229"/>
                </a:lnTo>
                <a:lnTo>
                  <a:pt x="11431" y="7205"/>
                </a:lnTo>
                <a:lnTo>
                  <a:pt x="11504" y="7180"/>
                </a:lnTo>
                <a:lnTo>
                  <a:pt x="11553" y="7132"/>
                </a:lnTo>
                <a:lnTo>
                  <a:pt x="11626" y="7107"/>
                </a:lnTo>
                <a:lnTo>
                  <a:pt x="11724" y="7083"/>
                </a:lnTo>
                <a:lnTo>
                  <a:pt x="11870" y="7058"/>
                </a:lnTo>
                <a:lnTo>
                  <a:pt x="12188" y="7058"/>
                </a:lnTo>
                <a:lnTo>
                  <a:pt x="12359" y="7107"/>
                </a:lnTo>
                <a:lnTo>
                  <a:pt x="12481" y="7156"/>
                </a:lnTo>
                <a:lnTo>
                  <a:pt x="12603" y="7229"/>
                </a:lnTo>
                <a:lnTo>
                  <a:pt x="12676" y="7303"/>
                </a:lnTo>
                <a:lnTo>
                  <a:pt x="12774" y="7376"/>
                </a:lnTo>
                <a:lnTo>
                  <a:pt x="12896" y="7425"/>
                </a:lnTo>
                <a:lnTo>
                  <a:pt x="12969" y="7425"/>
                </a:lnTo>
                <a:lnTo>
                  <a:pt x="13140" y="7449"/>
                </a:lnTo>
                <a:lnTo>
                  <a:pt x="13213" y="7498"/>
                </a:lnTo>
                <a:lnTo>
                  <a:pt x="13262" y="7522"/>
                </a:lnTo>
                <a:lnTo>
                  <a:pt x="13311" y="7547"/>
                </a:lnTo>
                <a:lnTo>
                  <a:pt x="13360" y="7571"/>
                </a:lnTo>
                <a:lnTo>
                  <a:pt x="13409" y="7547"/>
                </a:lnTo>
                <a:lnTo>
                  <a:pt x="13458" y="7522"/>
                </a:lnTo>
                <a:lnTo>
                  <a:pt x="13507" y="7498"/>
                </a:lnTo>
                <a:lnTo>
                  <a:pt x="13580" y="7449"/>
                </a:lnTo>
                <a:lnTo>
                  <a:pt x="13726" y="7425"/>
                </a:lnTo>
                <a:lnTo>
                  <a:pt x="13897" y="7449"/>
                </a:lnTo>
                <a:lnTo>
                  <a:pt x="13971" y="7498"/>
                </a:lnTo>
                <a:lnTo>
                  <a:pt x="14019" y="7522"/>
                </a:lnTo>
                <a:lnTo>
                  <a:pt x="14093" y="7571"/>
                </a:lnTo>
                <a:lnTo>
                  <a:pt x="14190" y="7596"/>
                </a:lnTo>
                <a:lnTo>
                  <a:pt x="14337" y="7620"/>
                </a:lnTo>
                <a:lnTo>
                  <a:pt x="14654" y="7620"/>
                </a:lnTo>
                <a:lnTo>
                  <a:pt x="14801" y="7596"/>
                </a:lnTo>
                <a:lnTo>
                  <a:pt x="14899" y="7571"/>
                </a:lnTo>
                <a:lnTo>
                  <a:pt x="14972" y="7522"/>
                </a:lnTo>
                <a:lnTo>
                  <a:pt x="15021" y="7473"/>
                </a:lnTo>
                <a:lnTo>
                  <a:pt x="15045" y="7400"/>
                </a:lnTo>
                <a:lnTo>
                  <a:pt x="15070" y="7229"/>
                </a:lnTo>
                <a:lnTo>
                  <a:pt x="15070" y="7205"/>
                </a:lnTo>
                <a:lnTo>
                  <a:pt x="15045" y="7156"/>
                </a:lnTo>
                <a:lnTo>
                  <a:pt x="14948" y="7107"/>
                </a:lnTo>
                <a:lnTo>
                  <a:pt x="14825" y="7058"/>
                </a:lnTo>
                <a:lnTo>
                  <a:pt x="14679" y="7058"/>
                </a:lnTo>
                <a:lnTo>
                  <a:pt x="14532" y="7034"/>
                </a:lnTo>
                <a:lnTo>
                  <a:pt x="14361" y="6985"/>
                </a:lnTo>
                <a:lnTo>
                  <a:pt x="14215" y="6936"/>
                </a:lnTo>
                <a:lnTo>
                  <a:pt x="14117" y="6863"/>
                </a:lnTo>
                <a:lnTo>
                  <a:pt x="14019" y="6790"/>
                </a:lnTo>
                <a:lnTo>
                  <a:pt x="13922" y="6716"/>
                </a:lnTo>
                <a:lnTo>
                  <a:pt x="13824" y="6692"/>
                </a:lnTo>
                <a:lnTo>
                  <a:pt x="13726" y="6668"/>
                </a:lnTo>
                <a:lnTo>
                  <a:pt x="13653" y="6643"/>
                </a:lnTo>
                <a:lnTo>
                  <a:pt x="13555" y="6619"/>
                </a:lnTo>
                <a:lnTo>
                  <a:pt x="13458" y="6545"/>
                </a:lnTo>
                <a:lnTo>
                  <a:pt x="13360" y="6472"/>
                </a:lnTo>
                <a:lnTo>
                  <a:pt x="13287" y="6399"/>
                </a:lnTo>
                <a:lnTo>
                  <a:pt x="13189" y="6374"/>
                </a:lnTo>
                <a:lnTo>
                  <a:pt x="13116" y="6350"/>
                </a:lnTo>
                <a:lnTo>
                  <a:pt x="13067" y="6374"/>
                </a:lnTo>
                <a:lnTo>
                  <a:pt x="13018" y="6399"/>
                </a:lnTo>
                <a:lnTo>
                  <a:pt x="12945" y="6399"/>
                </a:lnTo>
                <a:lnTo>
                  <a:pt x="12872" y="6350"/>
                </a:lnTo>
                <a:lnTo>
                  <a:pt x="12774" y="6277"/>
                </a:lnTo>
                <a:lnTo>
                  <a:pt x="12701" y="6228"/>
                </a:lnTo>
                <a:lnTo>
                  <a:pt x="12627" y="6179"/>
                </a:lnTo>
                <a:lnTo>
                  <a:pt x="12505" y="6179"/>
                </a:lnTo>
                <a:lnTo>
                  <a:pt x="12456" y="6228"/>
                </a:lnTo>
                <a:lnTo>
                  <a:pt x="12383" y="6252"/>
                </a:lnTo>
                <a:lnTo>
                  <a:pt x="12212" y="6277"/>
                </a:lnTo>
                <a:lnTo>
                  <a:pt x="12114" y="6326"/>
                </a:lnTo>
                <a:lnTo>
                  <a:pt x="11968" y="6399"/>
                </a:lnTo>
                <a:lnTo>
                  <a:pt x="11797" y="6521"/>
                </a:lnTo>
                <a:lnTo>
                  <a:pt x="11650" y="6668"/>
                </a:lnTo>
                <a:lnTo>
                  <a:pt x="11479" y="6814"/>
                </a:lnTo>
                <a:lnTo>
                  <a:pt x="11309" y="6936"/>
                </a:lnTo>
                <a:lnTo>
                  <a:pt x="11186" y="7009"/>
                </a:lnTo>
                <a:lnTo>
                  <a:pt x="11064" y="7058"/>
                </a:lnTo>
                <a:lnTo>
                  <a:pt x="10918" y="7009"/>
                </a:lnTo>
                <a:lnTo>
                  <a:pt x="10844" y="6985"/>
                </a:lnTo>
                <a:lnTo>
                  <a:pt x="10796" y="6961"/>
                </a:lnTo>
                <a:lnTo>
                  <a:pt x="10747" y="6912"/>
                </a:lnTo>
                <a:lnTo>
                  <a:pt x="10722" y="6838"/>
                </a:lnTo>
                <a:lnTo>
                  <a:pt x="10698" y="6668"/>
                </a:lnTo>
                <a:lnTo>
                  <a:pt x="10722" y="6497"/>
                </a:lnTo>
                <a:lnTo>
                  <a:pt x="10747" y="6423"/>
                </a:lnTo>
                <a:lnTo>
                  <a:pt x="10796" y="6374"/>
                </a:lnTo>
                <a:lnTo>
                  <a:pt x="10844" y="6350"/>
                </a:lnTo>
                <a:lnTo>
                  <a:pt x="10967" y="6326"/>
                </a:lnTo>
                <a:lnTo>
                  <a:pt x="11113" y="6301"/>
                </a:lnTo>
                <a:lnTo>
                  <a:pt x="11260" y="6277"/>
                </a:lnTo>
                <a:lnTo>
                  <a:pt x="11406" y="6277"/>
                </a:lnTo>
                <a:lnTo>
                  <a:pt x="11528" y="6228"/>
                </a:lnTo>
                <a:lnTo>
                  <a:pt x="11602" y="6179"/>
                </a:lnTo>
                <a:lnTo>
                  <a:pt x="11626" y="6130"/>
                </a:lnTo>
                <a:lnTo>
                  <a:pt x="11650" y="6106"/>
                </a:lnTo>
                <a:lnTo>
                  <a:pt x="11602" y="5935"/>
                </a:lnTo>
                <a:lnTo>
                  <a:pt x="11577" y="5862"/>
                </a:lnTo>
                <a:lnTo>
                  <a:pt x="11553" y="5813"/>
                </a:lnTo>
                <a:lnTo>
                  <a:pt x="11504" y="5764"/>
                </a:lnTo>
                <a:lnTo>
                  <a:pt x="11504" y="5715"/>
                </a:lnTo>
                <a:lnTo>
                  <a:pt x="11504" y="5666"/>
                </a:lnTo>
                <a:lnTo>
                  <a:pt x="11553" y="5617"/>
                </a:lnTo>
                <a:lnTo>
                  <a:pt x="11602" y="5593"/>
                </a:lnTo>
                <a:lnTo>
                  <a:pt x="11675" y="5544"/>
                </a:lnTo>
                <a:lnTo>
                  <a:pt x="11821" y="5520"/>
                </a:lnTo>
                <a:lnTo>
                  <a:pt x="11919" y="5520"/>
                </a:lnTo>
                <a:lnTo>
                  <a:pt x="12017" y="5471"/>
                </a:lnTo>
                <a:lnTo>
                  <a:pt x="12114" y="5398"/>
                </a:lnTo>
                <a:lnTo>
                  <a:pt x="12212" y="5324"/>
                </a:lnTo>
                <a:lnTo>
                  <a:pt x="12285" y="5251"/>
                </a:lnTo>
                <a:lnTo>
                  <a:pt x="12359" y="5153"/>
                </a:lnTo>
                <a:lnTo>
                  <a:pt x="12383" y="5031"/>
                </a:lnTo>
                <a:lnTo>
                  <a:pt x="12408" y="4958"/>
                </a:lnTo>
                <a:lnTo>
                  <a:pt x="12383" y="4787"/>
                </a:lnTo>
                <a:lnTo>
                  <a:pt x="12334" y="4714"/>
                </a:lnTo>
                <a:lnTo>
                  <a:pt x="12310" y="4665"/>
                </a:lnTo>
                <a:lnTo>
                  <a:pt x="12310" y="4640"/>
                </a:lnTo>
                <a:lnTo>
                  <a:pt x="12310" y="4592"/>
                </a:lnTo>
                <a:lnTo>
                  <a:pt x="12383" y="4469"/>
                </a:lnTo>
                <a:lnTo>
                  <a:pt x="12505" y="4298"/>
                </a:lnTo>
                <a:lnTo>
                  <a:pt x="12701" y="4103"/>
                </a:lnTo>
                <a:lnTo>
                  <a:pt x="12798" y="4005"/>
                </a:lnTo>
                <a:lnTo>
                  <a:pt x="12945" y="3908"/>
                </a:lnTo>
                <a:lnTo>
                  <a:pt x="13091" y="3834"/>
                </a:lnTo>
                <a:lnTo>
                  <a:pt x="13262" y="3761"/>
                </a:lnTo>
                <a:lnTo>
                  <a:pt x="13604" y="3663"/>
                </a:lnTo>
                <a:lnTo>
                  <a:pt x="13775" y="3639"/>
                </a:lnTo>
                <a:lnTo>
                  <a:pt x="13922" y="3615"/>
                </a:lnTo>
                <a:close/>
                <a:moveTo>
                  <a:pt x="6888" y="2467"/>
                </a:moveTo>
                <a:lnTo>
                  <a:pt x="6986" y="2491"/>
                </a:lnTo>
                <a:lnTo>
                  <a:pt x="7083" y="2516"/>
                </a:lnTo>
                <a:lnTo>
                  <a:pt x="7132" y="2540"/>
                </a:lnTo>
                <a:lnTo>
                  <a:pt x="7181" y="2589"/>
                </a:lnTo>
                <a:lnTo>
                  <a:pt x="7181" y="2638"/>
                </a:lnTo>
                <a:lnTo>
                  <a:pt x="7181" y="2711"/>
                </a:lnTo>
                <a:lnTo>
                  <a:pt x="7132" y="2784"/>
                </a:lnTo>
                <a:lnTo>
                  <a:pt x="7083" y="2858"/>
                </a:lnTo>
                <a:lnTo>
                  <a:pt x="6937" y="3028"/>
                </a:lnTo>
                <a:lnTo>
                  <a:pt x="6864" y="3175"/>
                </a:lnTo>
                <a:lnTo>
                  <a:pt x="6839" y="3322"/>
                </a:lnTo>
                <a:lnTo>
                  <a:pt x="6864" y="3395"/>
                </a:lnTo>
                <a:lnTo>
                  <a:pt x="6888" y="3419"/>
                </a:lnTo>
                <a:lnTo>
                  <a:pt x="6961" y="3517"/>
                </a:lnTo>
                <a:lnTo>
                  <a:pt x="7010" y="3615"/>
                </a:lnTo>
                <a:lnTo>
                  <a:pt x="7059" y="3712"/>
                </a:lnTo>
                <a:lnTo>
                  <a:pt x="7083" y="3810"/>
                </a:lnTo>
                <a:lnTo>
                  <a:pt x="7059" y="3908"/>
                </a:lnTo>
                <a:lnTo>
                  <a:pt x="7010" y="4005"/>
                </a:lnTo>
                <a:lnTo>
                  <a:pt x="6961" y="4103"/>
                </a:lnTo>
                <a:lnTo>
                  <a:pt x="6888" y="4201"/>
                </a:lnTo>
                <a:lnTo>
                  <a:pt x="6839" y="4225"/>
                </a:lnTo>
                <a:lnTo>
                  <a:pt x="6644" y="4225"/>
                </a:lnTo>
                <a:lnTo>
                  <a:pt x="6473" y="4128"/>
                </a:lnTo>
                <a:lnTo>
                  <a:pt x="6302" y="4005"/>
                </a:lnTo>
                <a:lnTo>
                  <a:pt x="6155" y="3859"/>
                </a:lnTo>
                <a:lnTo>
                  <a:pt x="5984" y="3786"/>
                </a:lnTo>
                <a:lnTo>
                  <a:pt x="5838" y="3761"/>
                </a:lnTo>
                <a:lnTo>
                  <a:pt x="5789" y="3786"/>
                </a:lnTo>
                <a:lnTo>
                  <a:pt x="5740" y="3810"/>
                </a:lnTo>
                <a:lnTo>
                  <a:pt x="5642" y="3883"/>
                </a:lnTo>
                <a:lnTo>
                  <a:pt x="5545" y="3957"/>
                </a:lnTo>
                <a:lnTo>
                  <a:pt x="5447" y="3981"/>
                </a:lnTo>
                <a:lnTo>
                  <a:pt x="5349" y="4005"/>
                </a:lnTo>
                <a:lnTo>
                  <a:pt x="5203" y="4030"/>
                </a:lnTo>
                <a:lnTo>
                  <a:pt x="5129" y="4054"/>
                </a:lnTo>
                <a:lnTo>
                  <a:pt x="5081" y="4103"/>
                </a:lnTo>
                <a:lnTo>
                  <a:pt x="5032" y="4128"/>
                </a:lnTo>
                <a:lnTo>
                  <a:pt x="4959" y="4152"/>
                </a:lnTo>
                <a:lnTo>
                  <a:pt x="4788" y="4201"/>
                </a:lnTo>
                <a:lnTo>
                  <a:pt x="4690" y="4201"/>
                </a:lnTo>
                <a:lnTo>
                  <a:pt x="4592" y="4250"/>
                </a:lnTo>
                <a:lnTo>
                  <a:pt x="4494" y="4298"/>
                </a:lnTo>
                <a:lnTo>
                  <a:pt x="4397" y="4372"/>
                </a:lnTo>
                <a:lnTo>
                  <a:pt x="4372" y="4421"/>
                </a:lnTo>
                <a:lnTo>
                  <a:pt x="4372" y="4494"/>
                </a:lnTo>
                <a:lnTo>
                  <a:pt x="4372" y="4616"/>
                </a:lnTo>
                <a:lnTo>
                  <a:pt x="4470" y="4787"/>
                </a:lnTo>
                <a:lnTo>
                  <a:pt x="4592" y="4958"/>
                </a:lnTo>
                <a:lnTo>
                  <a:pt x="4690" y="5031"/>
                </a:lnTo>
                <a:lnTo>
                  <a:pt x="4788" y="5056"/>
                </a:lnTo>
                <a:lnTo>
                  <a:pt x="4885" y="5080"/>
                </a:lnTo>
                <a:lnTo>
                  <a:pt x="5007" y="5080"/>
                </a:lnTo>
                <a:lnTo>
                  <a:pt x="5129" y="5056"/>
                </a:lnTo>
                <a:lnTo>
                  <a:pt x="5227" y="5007"/>
                </a:lnTo>
                <a:lnTo>
                  <a:pt x="5349" y="4933"/>
                </a:lnTo>
                <a:lnTo>
                  <a:pt x="5447" y="4860"/>
                </a:lnTo>
                <a:lnTo>
                  <a:pt x="5642" y="4665"/>
                </a:lnTo>
                <a:lnTo>
                  <a:pt x="5838" y="4518"/>
                </a:lnTo>
                <a:lnTo>
                  <a:pt x="6009" y="4421"/>
                </a:lnTo>
                <a:lnTo>
                  <a:pt x="6131" y="4372"/>
                </a:lnTo>
                <a:lnTo>
                  <a:pt x="6204" y="4396"/>
                </a:lnTo>
                <a:lnTo>
                  <a:pt x="6253" y="4445"/>
                </a:lnTo>
                <a:lnTo>
                  <a:pt x="6302" y="4494"/>
                </a:lnTo>
                <a:lnTo>
                  <a:pt x="6302" y="4567"/>
                </a:lnTo>
                <a:lnTo>
                  <a:pt x="6326" y="4640"/>
                </a:lnTo>
                <a:lnTo>
                  <a:pt x="6375" y="4714"/>
                </a:lnTo>
                <a:lnTo>
                  <a:pt x="6424" y="4738"/>
                </a:lnTo>
                <a:lnTo>
                  <a:pt x="6497" y="4763"/>
                </a:lnTo>
                <a:lnTo>
                  <a:pt x="6595" y="4787"/>
                </a:lnTo>
                <a:lnTo>
                  <a:pt x="6693" y="4811"/>
                </a:lnTo>
                <a:lnTo>
                  <a:pt x="6790" y="4885"/>
                </a:lnTo>
                <a:lnTo>
                  <a:pt x="6888" y="4958"/>
                </a:lnTo>
                <a:lnTo>
                  <a:pt x="6937" y="5031"/>
                </a:lnTo>
                <a:lnTo>
                  <a:pt x="6961" y="5153"/>
                </a:lnTo>
                <a:lnTo>
                  <a:pt x="6937" y="5251"/>
                </a:lnTo>
                <a:lnTo>
                  <a:pt x="6888" y="5324"/>
                </a:lnTo>
                <a:lnTo>
                  <a:pt x="6790" y="5398"/>
                </a:lnTo>
                <a:lnTo>
                  <a:pt x="6693" y="5471"/>
                </a:lnTo>
                <a:lnTo>
                  <a:pt x="6595" y="5520"/>
                </a:lnTo>
                <a:lnTo>
                  <a:pt x="6497" y="5520"/>
                </a:lnTo>
                <a:lnTo>
                  <a:pt x="6399" y="5544"/>
                </a:lnTo>
                <a:lnTo>
                  <a:pt x="6253" y="5642"/>
                </a:lnTo>
                <a:lnTo>
                  <a:pt x="6082" y="5764"/>
                </a:lnTo>
                <a:lnTo>
                  <a:pt x="5935" y="5910"/>
                </a:lnTo>
                <a:lnTo>
                  <a:pt x="5764" y="6057"/>
                </a:lnTo>
                <a:lnTo>
                  <a:pt x="5594" y="6179"/>
                </a:lnTo>
                <a:lnTo>
                  <a:pt x="5471" y="6252"/>
                </a:lnTo>
                <a:lnTo>
                  <a:pt x="5349" y="6277"/>
                </a:lnTo>
                <a:lnTo>
                  <a:pt x="5227" y="6326"/>
                </a:lnTo>
                <a:lnTo>
                  <a:pt x="5056" y="6448"/>
                </a:lnTo>
                <a:lnTo>
                  <a:pt x="4812" y="6643"/>
                </a:lnTo>
                <a:lnTo>
                  <a:pt x="4568" y="6887"/>
                </a:lnTo>
                <a:lnTo>
                  <a:pt x="4226" y="7229"/>
                </a:lnTo>
                <a:lnTo>
                  <a:pt x="4104" y="7327"/>
                </a:lnTo>
                <a:lnTo>
                  <a:pt x="3957" y="7449"/>
                </a:lnTo>
                <a:lnTo>
                  <a:pt x="3640" y="7644"/>
                </a:lnTo>
                <a:lnTo>
                  <a:pt x="3347" y="7767"/>
                </a:lnTo>
                <a:lnTo>
                  <a:pt x="3200" y="7791"/>
                </a:lnTo>
                <a:lnTo>
                  <a:pt x="3078" y="7815"/>
                </a:lnTo>
                <a:lnTo>
                  <a:pt x="2834" y="7815"/>
                </a:lnTo>
                <a:lnTo>
                  <a:pt x="2614" y="7864"/>
                </a:lnTo>
                <a:lnTo>
                  <a:pt x="2443" y="7938"/>
                </a:lnTo>
                <a:lnTo>
                  <a:pt x="2321" y="8011"/>
                </a:lnTo>
                <a:lnTo>
                  <a:pt x="2248" y="8084"/>
                </a:lnTo>
                <a:lnTo>
                  <a:pt x="2174" y="8182"/>
                </a:lnTo>
                <a:lnTo>
                  <a:pt x="2125" y="8279"/>
                </a:lnTo>
                <a:lnTo>
                  <a:pt x="2125" y="8377"/>
                </a:lnTo>
                <a:lnTo>
                  <a:pt x="2125" y="8475"/>
                </a:lnTo>
                <a:lnTo>
                  <a:pt x="2174" y="8573"/>
                </a:lnTo>
                <a:lnTo>
                  <a:pt x="2248" y="8670"/>
                </a:lnTo>
                <a:lnTo>
                  <a:pt x="2321" y="8768"/>
                </a:lnTo>
                <a:lnTo>
                  <a:pt x="2394" y="8841"/>
                </a:lnTo>
                <a:lnTo>
                  <a:pt x="2492" y="8890"/>
                </a:lnTo>
                <a:lnTo>
                  <a:pt x="2614" y="8939"/>
                </a:lnTo>
                <a:lnTo>
                  <a:pt x="2687" y="8939"/>
                </a:lnTo>
                <a:lnTo>
                  <a:pt x="2809" y="8988"/>
                </a:lnTo>
                <a:lnTo>
                  <a:pt x="2956" y="9085"/>
                </a:lnTo>
                <a:lnTo>
                  <a:pt x="3151" y="9232"/>
                </a:lnTo>
                <a:lnTo>
                  <a:pt x="3371" y="9427"/>
                </a:lnTo>
                <a:lnTo>
                  <a:pt x="3566" y="9623"/>
                </a:lnTo>
                <a:lnTo>
                  <a:pt x="3762" y="9769"/>
                </a:lnTo>
                <a:lnTo>
                  <a:pt x="3908" y="9867"/>
                </a:lnTo>
                <a:lnTo>
                  <a:pt x="4030" y="9891"/>
                </a:lnTo>
                <a:lnTo>
                  <a:pt x="4177" y="9867"/>
                </a:lnTo>
                <a:lnTo>
                  <a:pt x="4250" y="9843"/>
                </a:lnTo>
                <a:lnTo>
                  <a:pt x="4324" y="9818"/>
                </a:lnTo>
                <a:lnTo>
                  <a:pt x="4372" y="9769"/>
                </a:lnTo>
                <a:lnTo>
                  <a:pt x="4494" y="9745"/>
                </a:lnTo>
                <a:lnTo>
                  <a:pt x="4641" y="9720"/>
                </a:lnTo>
                <a:lnTo>
                  <a:pt x="4959" y="9720"/>
                </a:lnTo>
                <a:lnTo>
                  <a:pt x="5105" y="9769"/>
                </a:lnTo>
                <a:lnTo>
                  <a:pt x="5252" y="9818"/>
                </a:lnTo>
                <a:lnTo>
                  <a:pt x="5349" y="9916"/>
                </a:lnTo>
                <a:lnTo>
                  <a:pt x="5447" y="9989"/>
                </a:lnTo>
                <a:lnTo>
                  <a:pt x="5545" y="10038"/>
                </a:lnTo>
                <a:lnTo>
                  <a:pt x="5642" y="10087"/>
                </a:lnTo>
                <a:lnTo>
                  <a:pt x="5740" y="10087"/>
                </a:lnTo>
                <a:lnTo>
                  <a:pt x="5838" y="10136"/>
                </a:lnTo>
                <a:lnTo>
                  <a:pt x="5984" y="10209"/>
                </a:lnTo>
                <a:lnTo>
                  <a:pt x="6155" y="10331"/>
                </a:lnTo>
                <a:lnTo>
                  <a:pt x="6302" y="10478"/>
                </a:lnTo>
                <a:lnTo>
                  <a:pt x="6473" y="10624"/>
                </a:lnTo>
                <a:lnTo>
                  <a:pt x="6644" y="10746"/>
                </a:lnTo>
                <a:lnTo>
                  <a:pt x="6790" y="10819"/>
                </a:lnTo>
                <a:lnTo>
                  <a:pt x="6888" y="10844"/>
                </a:lnTo>
                <a:lnTo>
                  <a:pt x="6961" y="10868"/>
                </a:lnTo>
                <a:lnTo>
                  <a:pt x="7083" y="10917"/>
                </a:lnTo>
                <a:lnTo>
                  <a:pt x="7181" y="10966"/>
                </a:lnTo>
                <a:lnTo>
                  <a:pt x="7254" y="11039"/>
                </a:lnTo>
                <a:lnTo>
                  <a:pt x="7352" y="11113"/>
                </a:lnTo>
                <a:lnTo>
                  <a:pt x="7450" y="11186"/>
                </a:lnTo>
                <a:lnTo>
                  <a:pt x="7547" y="11210"/>
                </a:lnTo>
                <a:lnTo>
                  <a:pt x="7645" y="11235"/>
                </a:lnTo>
                <a:lnTo>
                  <a:pt x="7743" y="11259"/>
                </a:lnTo>
                <a:lnTo>
                  <a:pt x="7840" y="11283"/>
                </a:lnTo>
                <a:lnTo>
                  <a:pt x="7938" y="11357"/>
                </a:lnTo>
                <a:lnTo>
                  <a:pt x="8036" y="11430"/>
                </a:lnTo>
                <a:lnTo>
                  <a:pt x="8109" y="11528"/>
                </a:lnTo>
                <a:lnTo>
                  <a:pt x="8158" y="11625"/>
                </a:lnTo>
                <a:lnTo>
                  <a:pt x="8207" y="11723"/>
                </a:lnTo>
                <a:lnTo>
                  <a:pt x="8207" y="11796"/>
                </a:lnTo>
                <a:lnTo>
                  <a:pt x="8207" y="11894"/>
                </a:lnTo>
                <a:lnTo>
                  <a:pt x="8158" y="11992"/>
                </a:lnTo>
                <a:lnTo>
                  <a:pt x="8109" y="12089"/>
                </a:lnTo>
                <a:lnTo>
                  <a:pt x="8036" y="12187"/>
                </a:lnTo>
                <a:lnTo>
                  <a:pt x="7963" y="12285"/>
                </a:lnTo>
                <a:lnTo>
                  <a:pt x="7889" y="12383"/>
                </a:lnTo>
                <a:lnTo>
                  <a:pt x="7840" y="12480"/>
                </a:lnTo>
                <a:lnTo>
                  <a:pt x="7840" y="12578"/>
                </a:lnTo>
                <a:lnTo>
                  <a:pt x="7816" y="12676"/>
                </a:lnTo>
                <a:lnTo>
                  <a:pt x="7718" y="12822"/>
                </a:lnTo>
                <a:lnTo>
                  <a:pt x="7596" y="12969"/>
                </a:lnTo>
                <a:lnTo>
                  <a:pt x="7450" y="13140"/>
                </a:lnTo>
                <a:lnTo>
                  <a:pt x="7303" y="13311"/>
                </a:lnTo>
                <a:lnTo>
                  <a:pt x="7181" y="13457"/>
                </a:lnTo>
                <a:lnTo>
                  <a:pt x="7108" y="13604"/>
                </a:lnTo>
                <a:lnTo>
                  <a:pt x="7083" y="13701"/>
                </a:lnTo>
                <a:lnTo>
                  <a:pt x="7034" y="13823"/>
                </a:lnTo>
                <a:lnTo>
                  <a:pt x="6961" y="13970"/>
                </a:lnTo>
                <a:lnTo>
                  <a:pt x="6839" y="14117"/>
                </a:lnTo>
                <a:lnTo>
                  <a:pt x="6693" y="14288"/>
                </a:lnTo>
                <a:lnTo>
                  <a:pt x="6546" y="14434"/>
                </a:lnTo>
                <a:lnTo>
                  <a:pt x="6424" y="14605"/>
                </a:lnTo>
                <a:lnTo>
                  <a:pt x="6351" y="14752"/>
                </a:lnTo>
                <a:lnTo>
                  <a:pt x="6302" y="14849"/>
                </a:lnTo>
                <a:lnTo>
                  <a:pt x="6277" y="14947"/>
                </a:lnTo>
                <a:lnTo>
                  <a:pt x="6229" y="15069"/>
                </a:lnTo>
                <a:lnTo>
                  <a:pt x="6131" y="15216"/>
                </a:lnTo>
                <a:lnTo>
                  <a:pt x="6033" y="15338"/>
                </a:lnTo>
                <a:lnTo>
                  <a:pt x="5911" y="15460"/>
                </a:lnTo>
                <a:lnTo>
                  <a:pt x="5813" y="15582"/>
                </a:lnTo>
                <a:lnTo>
                  <a:pt x="5764" y="15704"/>
                </a:lnTo>
                <a:lnTo>
                  <a:pt x="5740" y="15802"/>
                </a:lnTo>
                <a:lnTo>
                  <a:pt x="5764" y="15973"/>
                </a:lnTo>
                <a:lnTo>
                  <a:pt x="5789" y="16046"/>
                </a:lnTo>
                <a:lnTo>
                  <a:pt x="5838" y="16095"/>
                </a:lnTo>
                <a:lnTo>
                  <a:pt x="5862" y="16144"/>
                </a:lnTo>
                <a:lnTo>
                  <a:pt x="5911" y="16217"/>
                </a:lnTo>
                <a:lnTo>
                  <a:pt x="5935" y="16388"/>
                </a:lnTo>
                <a:lnTo>
                  <a:pt x="5911" y="16461"/>
                </a:lnTo>
                <a:lnTo>
                  <a:pt x="5862" y="16510"/>
                </a:lnTo>
                <a:lnTo>
                  <a:pt x="5813" y="16559"/>
                </a:lnTo>
                <a:lnTo>
                  <a:pt x="5642" y="16559"/>
                </a:lnTo>
                <a:lnTo>
                  <a:pt x="5545" y="16510"/>
                </a:lnTo>
                <a:lnTo>
                  <a:pt x="5447" y="16461"/>
                </a:lnTo>
                <a:lnTo>
                  <a:pt x="5349" y="16388"/>
                </a:lnTo>
                <a:lnTo>
                  <a:pt x="5276" y="16266"/>
                </a:lnTo>
                <a:lnTo>
                  <a:pt x="5227" y="16119"/>
                </a:lnTo>
                <a:lnTo>
                  <a:pt x="5178" y="15973"/>
                </a:lnTo>
                <a:lnTo>
                  <a:pt x="5178" y="15802"/>
                </a:lnTo>
                <a:lnTo>
                  <a:pt x="5154" y="15655"/>
                </a:lnTo>
                <a:lnTo>
                  <a:pt x="5105" y="15484"/>
                </a:lnTo>
                <a:lnTo>
                  <a:pt x="5056" y="15338"/>
                </a:lnTo>
                <a:lnTo>
                  <a:pt x="4983" y="15240"/>
                </a:lnTo>
                <a:lnTo>
                  <a:pt x="4934" y="15191"/>
                </a:lnTo>
                <a:lnTo>
                  <a:pt x="4910" y="15093"/>
                </a:lnTo>
                <a:lnTo>
                  <a:pt x="4836" y="14849"/>
                </a:lnTo>
                <a:lnTo>
                  <a:pt x="4812" y="14556"/>
                </a:lnTo>
                <a:lnTo>
                  <a:pt x="4788" y="14214"/>
                </a:lnTo>
                <a:lnTo>
                  <a:pt x="4788" y="13970"/>
                </a:lnTo>
                <a:lnTo>
                  <a:pt x="4788" y="13799"/>
                </a:lnTo>
                <a:lnTo>
                  <a:pt x="4739" y="13604"/>
                </a:lnTo>
                <a:lnTo>
                  <a:pt x="4714" y="13433"/>
                </a:lnTo>
                <a:lnTo>
                  <a:pt x="4641" y="13237"/>
                </a:lnTo>
                <a:lnTo>
                  <a:pt x="4568" y="13066"/>
                </a:lnTo>
                <a:lnTo>
                  <a:pt x="4494" y="12920"/>
                </a:lnTo>
                <a:lnTo>
                  <a:pt x="4397" y="12773"/>
                </a:lnTo>
                <a:lnTo>
                  <a:pt x="4324" y="12676"/>
                </a:lnTo>
                <a:lnTo>
                  <a:pt x="4128" y="12456"/>
                </a:lnTo>
                <a:lnTo>
                  <a:pt x="3982" y="12260"/>
                </a:lnTo>
                <a:lnTo>
                  <a:pt x="3884" y="12114"/>
                </a:lnTo>
                <a:lnTo>
                  <a:pt x="3835" y="11992"/>
                </a:lnTo>
                <a:lnTo>
                  <a:pt x="3811" y="11845"/>
                </a:lnTo>
                <a:lnTo>
                  <a:pt x="3786" y="11772"/>
                </a:lnTo>
                <a:lnTo>
                  <a:pt x="3737" y="11723"/>
                </a:lnTo>
                <a:lnTo>
                  <a:pt x="3713" y="11650"/>
                </a:lnTo>
                <a:lnTo>
                  <a:pt x="3664" y="11528"/>
                </a:lnTo>
                <a:lnTo>
                  <a:pt x="3664" y="11381"/>
                </a:lnTo>
                <a:lnTo>
                  <a:pt x="3640" y="11235"/>
                </a:lnTo>
                <a:lnTo>
                  <a:pt x="3664" y="11088"/>
                </a:lnTo>
                <a:lnTo>
                  <a:pt x="3664" y="10942"/>
                </a:lnTo>
                <a:lnTo>
                  <a:pt x="3713" y="10819"/>
                </a:lnTo>
                <a:lnTo>
                  <a:pt x="3737" y="10771"/>
                </a:lnTo>
                <a:lnTo>
                  <a:pt x="3786" y="10697"/>
                </a:lnTo>
                <a:lnTo>
                  <a:pt x="3811" y="10648"/>
                </a:lnTo>
                <a:lnTo>
                  <a:pt x="3835" y="10478"/>
                </a:lnTo>
                <a:lnTo>
                  <a:pt x="3811" y="10307"/>
                </a:lnTo>
                <a:lnTo>
                  <a:pt x="3786" y="10233"/>
                </a:lnTo>
                <a:lnTo>
                  <a:pt x="3737" y="10184"/>
                </a:lnTo>
                <a:lnTo>
                  <a:pt x="3689" y="10160"/>
                </a:lnTo>
                <a:lnTo>
                  <a:pt x="3615" y="10111"/>
                </a:lnTo>
                <a:lnTo>
                  <a:pt x="3444" y="10087"/>
                </a:lnTo>
                <a:lnTo>
                  <a:pt x="3347" y="10062"/>
                </a:lnTo>
                <a:lnTo>
                  <a:pt x="3200" y="9989"/>
                </a:lnTo>
                <a:lnTo>
                  <a:pt x="3054" y="9867"/>
                </a:lnTo>
                <a:lnTo>
                  <a:pt x="2883" y="9720"/>
                </a:lnTo>
                <a:lnTo>
                  <a:pt x="2712" y="9574"/>
                </a:lnTo>
                <a:lnTo>
                  <a:pt x="2565" y="9452"/>
                </a:lnTo>
                <a:lnTo>
                  <a:pt x="2419" y="9354"/>
                </a:lnTo>
                <a:lnTo>
                  <a:pt x="2321" y="9330"/>
                </a:lnTo>
                <a:lnTo>
                  <a:pt x="2199" y="9281"/>
                </a:lnTo>
                <a:lnTo>
                  <a:pt x="2003" y="9159"/>
                </a:lnTo>
                <a:lnTo>
                  <a:pt x="1784" y="8988"/>
                </a:lnTo>
                <a:lnTo>
                  <a:pt x="1539" y="8768"/>
                </a:lnTo>
                <a:lnTo>
                  <a:pt x="1246" y="8402"/>
                </a:lnTo>
                <a:lnTo>
                  <a:pt x="1078" y="8185"/>
                </a:lnTo>
                <a:lnTo>
                  <a:pt x="1124" y="7840"/>
                </a:lnTo>
                <a:lnTo>
                  <a:pt x="1197" y="7473"/>
                </a:lnTo>
                <a:lnTo>
                  <a:pt x="1295" y="7132"/>
                </a:lnTo>
                <a:lnTo>
                  <a:pt x="1393" y="6790"/>
                </a:lnTo>
                <a:lnTo>
                  <a:pt x="1515" y="6448"/>
                </a:lnTo>
                <a:lnTo>
                  <a:pt x="1637" y="6106"/>
                </a:lnTo>
                <a:lnTo>
                  <a:pt x="1784" y="5788"/>
                </a:lnTo>
                <a:lnTo>
                  <a:pt x="1954" y="5471"/>
                </a:lnTo>
                <a:lnTo>
                  <a:pt x="2125" y="5153"/>
                </a:lnTo>
                <a:lnTo>
                  <a:pt x="2296" y="4860"/>
                </a:lnTo>
                <a:lnTo>
                  <a:pt x="2516" y="4567"/>
                </a:lnTo>
                <a:lnTo>
                  <a:pt x="2712" y="4298"/>
                </a:lnTo>
                <a:lnTo>
                  <a:pt x="3151" y="3737"/>
                </a:lnTo>
                <a:lnTo>
                  <a:pt x="3664" y="3248"/>
                </a:lnTo>
                <a:lnTo>
                  <a:pt x="4079" y="3248"/>
                </a:lnTo>
                <a:lnTo>
                  <a:pt x="4299" y="3297"/>
                </a:lnTo>
                <a:lnTo>
                  <a:pt x="4470" y="3346"/>
                </a:lnTo>
                <a:lnTo>
                  <a:pt x="4592" y="3419"/>
                </a:lnTo>
                <a:lnTo>
                  <a:pt x="4690" y="3493"/>
                </a:lnTo>
                <a:lnTo>
                  <a:pt x="4788" y="3517"/>
                </a:lnTo>
                <a:lnTo>
                  <a:pt x="4885" y="3493"/>
                </a:lnTo>
                <a:lnTo>
                  <a:pt x="4983" y="3419"/>
                </a:lnTo>
                <a:lnTo>
                  <a:pt x="5056" y="3346"/>
                </a:lnTo>
                <a:lnTo>
                  <a:pt x="5178" y="3297"/>
                </a:lnTo>
                <a:lnTo>
                  <a:pt x="5276" y="3248"/>
                </a:lnTo>
                <a:lnTo>
                  <a:pt x="5349" y="3248"/>
                </a:lnTo>
                <a:lnTo>
                  <a:pt x="5471" y="3199"/>
                </a:lnTo>
                <a:lnTo>
                  <a:pt x="5594" y="3126"/>
                </a:lnTo>
                <a:lnTo>
                  <a:pt x="5764" y="3004"/>
                </a:lnTo>
                <a:lnTo>
                  <a:pt x="5935" y="2858"/>
                </a:lnTo>
                <a:lnTo>
                  <a:pt x="6131" y="2711"/>
                </a:lnTo>
                <a:lnTo>
                  <a:pt x="6375" y="2589"/>
                </a:lnTo>
                <a:lnTo>
                  <a:pt x="6619" y="2516"/>
                </a:lnTo>
                <a:lnTo>
                  <a:pt x="6888" y="2467"/>
                </a:lnTo>
                <a:close/>
                <a:moveTo>
                  <a:pt x="9379" y="0"/>
                </a:moveTo>
                <a:lnTo>
                  <a:pt x="8891" y="24"/>
                </a:lnTo>
                <a:lnTo>
                  <a:pt x="8427" y="49"/>
                </a:lnTo>
                <a:lnTo>
                  <a:pt x="7963" y="122"/>
                </a:lnTo>
                <a:lnTo>
                  <a:pt x="7499" y="195"/>
                </a:lnTo>
                <a:lnTo>
                  <a:pt x="7034" y="293"/>
                </a:lnTo>
                <a:lnTo>
                  <a:pt x="6595" y="440"/>
                </a:lnTo>
                <a:lnTo>
                  <a:pt x="6155" y="586"/>
                </a:lnTo>
                <a:lnTo>
                  <a:pt x="5740" y="733"/>
                </a:lnTo>
                <a:lnTo>
                  <a:pt x="5325" y="928"/>
                </a:lnTo>
                <a:lnTo>
                  <a:pt x="4910" y="1148"/>
                </a:lnTo>
                <a:lnTo>
                  <a:pt x="4519" y="1368"/>
                </a:lnTo>
                <a:lnTo>
                  <a:pt x="4128" y="1612"/>
                </a:lnTo>
                <a:lnTo>
                  <a:pt x="3762" y="1881"/>
                </a:lnTo>
                <a:lnTo>
                  <a:pt x="3420" y="2149"/>
                </a:lnTo>
                <a:lnTo>
                  <a:pt x="3078" y="2442"/>
                </a:lnTo>
                <a:lnTo>
                  <a:pt x="2760" y="2760"/>
                </a:lnTo>
                <a:lnTo>
                  <a:pt x="2443" y="3077"/>
                </a:lnTo>
                <a:lnTo>
                  <a:pt x="2150" y="3419"/>
                </a:lnTo>
                <a:lnTo>
                  <a:pt x="1881" y="3761"/>
                </a:lnTo>
                <a:lnTo>
                  <a:pt x="1613" y="4128"/>
                </a:lnTo>
                <a:lnTo>
                  <a:pt x="1368" y="4518"/>
                </a:lnTo>
                <a:lnTo>
                  <a:pt x="1149" y="4909"/>
                </a:lnTo>
                <a:lnTo>
                  <a:pt x="929" y="5324"/>
                </a:lnTo>
                <a:lnTo>
                  <a:pt x="733" y="5739"/>
                </a:lnTo>
                <a:lnTo>
                  <a:pt x="587" y="6155"/>
                </a:lnTo>
                <a:lnTo>
                  <a:pt x="440" y="6594"/>
                </a:lnTo>
                <a:lnTo>
                  <a:pt x="294" y="7034"/>
                </a:lnTo>
                <a:lnTo>
                  <a:pt x="196" y="7498"/>
                </a:lnTo>
                <a:lnTo>
                  <a:pt x="123" y="7962"/>
                </a:lnTo>
                <a:lnTo>
                  <a:pt x="49" y="8426"/>
                </a:lnTo>
                <a:lnTo>
                  <a:pt x="25" y="8890"/>
                </a:lnTo>
                <a:lnTo>
                  <a:pt x="1" y="9378"/>
                </a:lnTo>
                <a:lnTo>
                  <a:pt x="25" y="9867"/>
                </a:lnTo>
                <a:lnTo>
                  <a:pt x="49" y="10331"/>
                </a:lnTo>
                <a:lnTo>
                  <a:pt x="123" y="10795"/>
                </a:lnTo>
                <a:lnTo>
                  <a:pt x="196" y="11259"/>
                </a:lnTo>
                <a:lnTo>
                  <a:pt x="294" y="11723"/>
                </a:lnTo>
                <a:lnTo>
                  <a:pt x="440" y="12163"/>
                </a:lnTo>
                <a:lnTo>
                  <a:pt x="587" y="12602"/>
                </a:lnTo>
                <a:lnTo>
                  <a:pt x="733" y="13018"/>
                </a:lnTo>
                <a:lnTo>
                  <a:pt x="929" y="13433"/>
                </a:lnTo>
                <a:lnTo>
                  <a:pt x="1149" y="13848"/>
                </a:lnTo>
                <a:lnTo>
                  <a:pt x="1368" y="14239"/>
                </a:lnTo>
                <a:lnTo>
                  <a:pt x="1613" y="14629"/>
                </a:lnTo>
                <a:lnTo>
                  <a:pt x="1881" y="14996"/>
                </a:lnTo>
                <a:lnTo>
                  <a:pt x="2150" y="15338"/>
                </a:lnTo>
                <a:lnTo>
                  <a:pt x="2443" y="15680"/>
                </a:lnTo>
                <a:lnTo>
                  <a:pt x="2760" y="15997"/>
                </a:lnTo>
                <a:lnTo>
                  <a:pt x="3078" y="16315"/>
                </a:lnTo>
                <a:lnTo>
                  <a:pt x="3420" y="16608"/>
                </a:lnTo>
                <a:lnTo>
                  <a:pt x="3762" y="16876"/>
                </a:lnTo>
                <a:lnTo>
                  <a:pt x="4128" y="17145"/>
                </a:lnTo>
                <a:lnTo>
                  <a:pt x="4519" y="17389"/>
                </a:lnTo>
                <a:lnTo>
                  <a:pt x="4910" y="17609"/>
                </a:lnTo>
                <a:lnTo>
                  <a:pt x="5325" y="17829"/>
                </a:lnTo>
                <a:lnTo>
                  <a:pt x="5740" y="18024"/>
                </a:lnTo>
                <a:lnTo>
                  <a:pt x="6155" y="18171"/>
                </a:lnTo>
                <a:lnTo>
                  <a:pt x="6595" y="18317"/>
                </a:lnTo>
                <a:lnTo>
                  <a:pt x="7034" y="18464"/>
                </a:lnTo>
                <a:lnTo>
                  <a:pt x="7499" y="18562"/>
                </a:lnTo>
                <a:lnTo>
                  <a:pt x="7963" y="18635"/>
                </a:lnTo>
                <a:lnTo>
                  <a:pt x="8427" y="18708"/>
                </a:lnTo>
                <a:lnTo>
                  <a:pt x="8891" y="18733"/>
                </a:lnTo>
                <a:lnTo>
                  <a:pt x="9379" y="18757"/>
                </a:lnTo>
                <a:lnTo>
                  <a:pt x="9868" y="18733"/>
                </a:lnTo>
                <a:lnTo>
                  <a:pt x="10332" y="18708"/>
                </a:lnTo>
                <a:lnTo>
                  <a:pt x="10796" y="18635"/>
                </a:lnTo>
                <a:lnTo>
                  <a:pt x="11260" y="18562"/>
                </a:lnTo>
                <a:lnTo>
                  <a:pt x="11724" y="18464"/>
                </a:lnTo>
                <a:lnTo>
                  <a:pt x="12163" y="18317"/>
                </a:lnTo>
                <a:lnTo>
                  <a:pt x="12603" y="18171"/>
                </a:lnTo>
                <a:lnTo>
                  <a:pt x="13018" y="18024"/>
                </a:lnTo>
                <a:lnTo>
                  <a:pt x="13433" y="17829"/>
                </a:lnTo>
                <a:lnTo>
                  <a:pt x="13848" y="17609"/>
                </a:lnTo>
                <a:lnTo>
                  <a:pt x="14239" y="17389"/>
                </a:lnTo>
                <a:lnTo>
                  <a:pt x="14630" y="17145"/>
                </a:lnTo>
                <a:lnTo>
                  <a:pt x="14996" y="16876"/>
                </a:lnTo>
                <a:lnTo>
                  <a:pt x="15338" y="16608"/>
                </a:lnTo>
                <a:lnTo>
                  <a:pt x="15680" y="16315"/>
                </a:lnTo>
                <a:lnTo>
                  <a:pt x="15998" y="15997"/>
                </a:lnTo>
                <a:lnTo>
                  <a:pt x="16315" y="15680"/>
                </a:lnTo>
                <a:lnTo>
                  <a:pt x="16608" y="15338"/>
                </a:lnTo>
                <a:lnTo>
                  <a:pt x="16877" y="14996"/>
                </a:lnTo>
                <a:lnTo>
                  <a:pt x="17146" y="14629"/>
                </a:lnTo>
                <a:lnTo>
                  <a:pt x="17390" y="14239"/>
                </a:lnTo>
                <a:lnTo>
                  <a:pt x="17610" y="13848"/>
                </a:lnTo>
                <a:lnTo>
                  <a:pt x="17829" y="13433"/>
                </a:lnTo>
                <a:lnTo>
                  <a:pt x="18025" y="13018"/>
                </a:lnTo>
                <a:lnTo>
                  <a:pt x="18171" y="12602"/>
                </a:lnTo>
                <a:lnTo>
                  <a:pt x="18318" y="12163"/>
                </a:lnTo>
                <a:lnTo>
                  <a:pt x="18464" y="11723"/>
                </a:lnTo>
                <a:lnTo>
                  <a:pt x="18562" y="11259"/>
                </a:lnTo>
                <a:lnTo>
                  <a:pt x="18635" y="10795"/>
                </a:lnTo>
                <a:lnTo>
                  <a:pt x="18709" y="10331"/>
                </a:lnTo>
                <a:lnTo>
                  <a:pt x="18733" y="9867"/>
                </a:lnTo>
                <a:lnTo>
                  <a:pt x="18758" y="9378"/>
                </a:lnTo>
                <a:lnTo>
                  <a:pt x="18733" y="8890"/>
                </a:lnTo>
                <a:lnTo>
                  <a:pt x="18709" y="8426"/>
                </a:lnTo>
                <a:lnTo>
                  <a:pt x="18635" y="7962"/>
                </a:lnTo>
                <a:lnTo>
                  <a:pt x="18562" y="7498"/>
                </a:lnTo>
                <a:lnTo>
                  <a:pt x="18464" y="7034"/>
                </a:lnTo>
                <a:lnTo>
                  <a:pt x="18318" y="6594"/>
                </a:lnTo>
                <a:lnTo>
                  <a:pt x="18171" y="6155"/>
                </a:lnTo>
                <a:lnTo>
                  <a:pt x="18025" y="5739"/>
                </a:lnTo>
                <a:lnTo>
                  <a:pt x="17829" y="5324"/>
                </a:lnTo>
                <a:lnTo>
                  <a:pt x="17610" y="4909"/>
                </a:lnTo>
                <a:lnTo>
                  <a:pt x="17390" y="4518"/>
                </a:lnTo>
                <a:lnTo>
                  <a:pt x="17146" y="4128"/>
                </a:lnTo>
                <a:lnTo>
                  <a:pt x="16877" y="3761"/>
                </a:lnTo>
                <a:lnTo>
                  <a:pt x="16608" y="3419"/>
                </a:lnTo>
                <a:lnTo>
                  <a:pt x="16315" y="3077"/>
                </a:lnTo>
                <a:lnTo>
                  <a:pt x="15998" y="2760"/>
                </a:lnTo>
                <a:lnTo>
                  <a:pt x="15680" y="2442"/>
                </a:lnTo>
                <a:lnTo>
                  <a:pt x="15338" y="2149"/>
                </a:lnTo>
                <a:lnTo>
                  <a:pt x="14996" y="1881"/>
                </a:lnTo>
                <a:lnTo>
                  <a:pt x="14630" y="1612"/>
                </a:lnTo>
                <a:lnTo>
                  <a:pt x="14239" y="1368"/>
                </a:lnTo>
                <a:lnTo>
                  <a:pt x="13848" y="1148"/>
                </a:lnTo>
                <a:lnTo>
                  <a:pt x="13433" y="928"/>
                </a:lnTo>
                <a:lnTo>
                  <a:pt x="13018" y="733"/>
                </a:lnTo>
                <a:lnTo>
                  <a:pt x="12603" y="586"/>
                </a:lnTo>
                <a:lnTo>
                  <a:pt x="12163" y="440"/>
                </a:lnTo>
                <a:lnTo>
                  <a:pt x="11724" y="293"/>
                </a:lnTo>
                <a:lnTo>
                  <a:pt x="11260" y="195"/>
                </a:lnTo>
                <a:lnTo>
                  <a:pt x="10796" y="122"/>
                </a:lnTo>
                <a:lnTo>
                  <a:pt x="10332" y="49"/>
                </a:lnTo>
                <a:lnTo>
                  <a:pt x="9868" y="24"/>
                </a:lnTo>
                <a:lnTo>
                  <a:pt x="93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2" name="Google Shape;152;p17"/>
          <p:cNvGrpSpPr/>
          <p:nvPr/>
        </p:nvGrpSpPr>
        <p:grpSpPr>
          <a:xfrm>
            <a:off x="6931317" y="1443562"/>
            <a:ext cx="671511" cy="671549"/>
            <a:chOff x="570875" y="4322250"/>
            <a:chExt cx="443300" cy="443325"/>
          </a:xfrm>
        </p:grpSpPr>
        <p:sp>
          <p:nvSpPr>
            <p:cNvPr id="153" name="Google Shape;153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7"/>
          <p:cNvSpPr/>
          <p:nvPr/>
        </p:nvSpPr>
        <p:spPr>
          <a:xfrm rot="-1627561">
            <a:off x="7434266" y="487482"/>
            <a:ext cx="280162" cy="26750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7"/>
          <p:cNvSpPr/>
          <p:nvPr/>
        </p:nvSpPr>
        <p:spPr>
          <a:xfrm rot="1504353">
            <a:off x="7841214" y="2080539"/>
            <a:ext cx="280176" cy="267521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7"/>
          <p:cNvSpPr/>
          <p:nvPr/>
        </p:nvSpPr>
        <p:spPr>
          <a:xfrm rot="1973882">
            <a:off x="8121371" y="1454163"/>
            <a:ext cx="192944" cy="18422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2" name="Прямоугольник 1"/>
          <p:cNvSpPr/>
          <p:nvPr/>
        </p:nvSpPr>
        <p:spPr>
          <a:xfrm>
            <a:off x="34516" y="990485"/>
            <a:ext cx="63485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usually much better to prevent a problem from happening than it is to find ways to solve it. So we say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 ounce of prevention is worth a pound of cure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Finally, I always liked this proverb: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You can catch more flies with honey than with vinegar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  Honey is sweet while vinegar is not.  In other words, you can win people to your side more easily with gentle persuasion than by hostile actions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262" y="78773"/>
            <a:ext cx="35317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last one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9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  <p:sp>
        <p:nvSpPr>
          <p:cNvPr id="304" name="Google Shape;304;p34"/>
          <p:cNvSpPr txBox="1">
            <a:spLocks noGrp="1"/>
          </p:cNvSpPr>
          <p:nvPr>
            <p:ph type="ctrTitle" idx="4294967295"/>
          </p:nvPr>
        </p:nvSpPr>
        <p:spPr>
          <a:xfrm>
            <a:off x="3611563" y="1512888"/>
            <a:ext cx="5532437" cy="11604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rgbClr val="ABE33F"/>
                </a:solidFill>
              </a:rPr>
              <a:t>Thanks!</a:t>
            </a:r>
            <a:endParaRPr sz="6000" dirty="0">
              <a:solidFill>
                <a:srgbClr val="ABE33F"/>
              </a:solidFill>
            </a:endParaRPr>
          </a:p>
        </p:txBody>
      </p:sp>
      <p:sp>
        <p:nvSpPr>
          <p:cNvPr id="305" name="Google Shape;305;p34"/>
          <p:cNvSpPr txBox="1">
            <a:spLocks noGrp="1"/>
          </p:cNvSpPr>
          <p:nvPr>
            <p:ph type="subTitle" idx="4294967295"/>
          </p:nvPr>
        </p:nvSpPr>
        <p:spPr>
          <a:xfrm>
            <a:off x="3611563" y="2636838"/>
            <a:ext cx="5532437" cy="21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/>
              <a:t>Any questions</a:t>
            </a:r>
            <a:r>
              <a:rPr lang="en" sz="3600" b="1" dirty="0" smtClean="0"/>
              <a:t>?</a:t>
            </a:r>
            <a:endParaRPr sz="3600" b="1" dirty="0"/>
          </a:p>
        </p:txBody>
      </p:sp>
      <p:grpSp>
        <p:nvGrpSpPr>
          <p:cNvPr id="306" name="Google Shape;306;p34"/>
          <p:cNvGrpSpPr/>
          <p:nvPr/>
        </p:nvGrpSpPr>
        <p:grpSpPr>
          <a:xfrm>
            <a:off x="685795" y="1814227"/>
            <a:ext cx="1681779" cy="1179949"/>
            <a:chOff x="559275" y="1683950"/>
            <a:chExt cx="466500" cy="327300"/>
          </a:xfrm>
        </p:grpSpPr>
        <p:sp>
          <p:nvSpPr>
            <p:cNvPr id="307" name="Google Shape;307;p34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34"/>
          <p:cNvSpPr/>
          <p:nvPr/>
        </p:nvSpPr>
        <p:spPr>
          <a:xfrm>
            <a:off x="1681875" y="2683100"/>
            <a:ext cx="1274938" cy="1159802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ctrTitle" idx="4294967295"/>
          </p:nvPr>
        </p:nvSpPr>
        <p:spPr>
          <a:xfrm>
            <a:off x="0" y="1139825"/>
            <a:ext cx="5903913" cy="11604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solidFill>
                  <a:srgbClr val="ABE33F"/>
                </a:solidFill>
              </a:rPr>
              <a:t>Check your answers:</a:t>
            </a:r>
            <a:endParaRPr sz="4000" dirty="0">
              <a:solidFill>
                <a:srgbClr val="ABE33F"/>
              </a:solidFill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7308304" y="0"/>
            <a:ext cx="1512762" cy="1433896"/>
            <a:chOff x="5300400" y="3670175"/>
            <a:chExt cx="421300" cy="399325"/>
          </a:xfrm>
        </p:grpSpPr>
        <p:sp>
          <p:nvSpPr>
            <p:cNvPr id="113" name="Google Shape;113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298527"/>
              </p:ext>
            </p:extLst>
          </p:nvPr>
        </p:nvGraphicFramePr>
        <p:xfrm>
          <a:off x="179513" y="1995686"/>
          <a:ext cx="8553940" cy="1784000"/>
        </p:xfrm>
        <a:graphic>
          <a:graphicData uri="http://schemas.openxmlformats.org/drawingml/2006/table">
            <a:tbl>
              <a:tblPr>
                <a:tableStyleId>{BF119843-72FA-4006-BFDC-34D893340491}</a:tableStyleId>
              </a:tblPr>
              <a:tblGrid>
                <a:gridCol w="4248471"/>
                <a:gridCol w="4305469"/>
              </a:tblGrid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1F: spectral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tunability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</a:rPr>
                        <a:t>5A: gasdynamic expansion</a:t>
                      </a:r>
                      <a:endParaRPr lang="ru-RU" sz="2000" b="1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</a:t>
                      </a:r>
                      <a:r>
                        <a:rPr lang="en-US" sz="2000" b="1">
                          <a:effectLst/>
                        </a:rPr>
                        <a:t>H:</a:t>
                      </a:r>
                      <a:r>
                        <a:rPr lang="ru-RU" sz="2000" b="1">
                          <a:effectLst/>
                        </a:rPr>
                        <a:t> dielectric insulator</a:t>
                      </a:r>
                      <a:endParaRPr lang="ru-RU" sz="2000" b="1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6</a:t>
                      </a:r>
                      <a:r>
                        <a:rPr lang="en-US" sz="2000" b="1">
                          <a:effectLst/>
                        </a:rPr>
                        <a:t>C:</a:t>
                      </a:r>
                      <a:r>
                        <a:rPr lang="ru-RU" sz="2000" b="1">
                          <a:effectLst/>
                        </a:rPr>
                        <a:t> electrical discharge</a:t>
                      </a:r>
                      <a:endParaRPr lang="ru-RU" sz="2000" b="1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</a:t>
                      </a:r>
                      <a:r>
                        <a:rPr lang="en-US" sz="2000" b="1" dirty="0">
                          <a:effectLst/>
                        </a:rPr>
                        <a:t>E: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dye</a:t>
                      </a:r>
                      <a:r>
                        <a:rPr lang="en-US" sz="2000" b="1" dirty="0">
                          <a:effectLst/>
                        </a:rPr>
                        <a:t> la</a:t>
                      </a:r>
                      <a:r>
                        <a:rPr lang="ru-RU" sz="2000" b="1" dirty="0" err="1">
                          <a:effectLst/>
                        </a:rPr>
                        <a:t>ser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7</a:t>
                      </a:r>
                      <a:r>
                        <a:rPr lang="en-US" sz="2000" b="1">
                          <a:effectLst/>
                        </a:rPr>
                        <a:t>D:</a:t>
                      </a:r>
                      <a:r>
                        <a:rPr lang="ru-RU" sz="2000" b="1">
                          <a:effectLst/>
                        </a:rPr>
                        <a:t> impurity-doped crystal</a:t>
                      </a:r>
                      <a:endParaRPr lang="ru-RU" sz="2000" b="1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</a:t>
                      </a:r>
                      <a:r>
                        <a:rPr lang="en-US" sz="2000" b="1">
                          <a:effectLst/>
                        </a:rPr>
                        <a:t>G:</a:t>
                      </a:r>
                      <a:r>
                        <a:rPr lang="ru-RU" sz="2000" b="1">
                          <a:effectLst/>
                        </a:rPr>
                        <a:t> vibrational transition</a:t>
                      </a:r>
                      <a:endParaRPr lang="ru-RU" sz="2000" b="1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</a:t>
                      </a:r>
                      <a:r>
                        <a:rPr lang="en-US" sz="2000" b="1" dirty="0">
                          <a:effectLst/>
                        </a:rPr>
                        <a:t>B: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population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inversion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10" name="Google Shape;110;p13"/>
          <p:cNvSpPr txBox="1">
            <a:spLocks noGrp="1"/>
          </p:cNvSpPr>
          <p:nvPr>
            <p:ph type="ctrTitle" idx="4294967295"/>
          </p:nvPr>
        </p:nvSpPr>
        <p:spPr>
          <a:xfrm>
            <a:off x="3240088" y="1287463"/>
            <a:ext cx="5903912" cy="11588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smtClean="0">
                <a:solidFill>
                  <a:srgbClr val="ABE33F"/>
                </a:solidFill>
              </a:rPr>
              <a:t>Read and translate:</a:t>
            </a:r>
            <a:endParaRPr sz="4000" dirty="0">
              <a:solidFill>
                <a:srgbClr val="ABE33F"/>
              </a:solidFill>
            </a:endParaRPr>
          </a:p>
        </p:txBody>
      </p:sp>
      <p:grpSp>
        <p:nvGrpSpPr>
          <p:cNvPr id="112" name="Google Shape;112;p13"/>
          <p:cNvGrpSpPr/>
          <p:nvPr/>
        </p:nvGrpSpPr>
        <p:grpSpPr>
          <a:xfrm>
            <a:off x="7308304" y="0"/>
            <a:ext cx="1512762" cy="1433896"/>
            <a:chOff x="5300400" y="3670175"/>
            <a:chExt cx="421300" cy="399325"/>
          </a:xfrm>
        </p:grpSpPr>
        <p:sp>
          <p:nvSpPr>
            <p:cNvPr id="113" name="Google Shape;113;p13"/>
            <p:cNvSpPr/>
            <p:nvPr/>
          </p:nvSpPr>
          <p:spPr>
            <a:xfrm>
              <a:off x="5300400" y="3708025"/>
              <a:ext cx="421300" cy="267450"/>
            </a:xfrm>
            <a:custGeom>
              <a:avLst/>
              <a:gdLst/>
              <a:ahLst/>
              <a:cxnLst/>
              <a:rect l="l" t="t" r="r" b="b"/>
              <a:pathLst>
                <a:path w="16852" h="10698" extrusionOk="0">
                  <a:moveTo>
                    <a:pt x="16364" y="489"/>
                  </a:moveTo>
                  <a:lnTo>
                    <a:pt x="16364" y="10209"/>
                  </a:lnTo>
                  <a:lnTo>
                    <a:pt x="489" y="10209"/>
                  </a:lnTo>
                  <a:lnTo>
                    <a:pt x="489" y="489"/>
                  </a:lnTo>
                  <a:close/>
                  <a:moveTo>
                    <a:pt x="391" y="0"/>
                  </a:moveTo>
                  <a:lnTo>
                    <a:pt x="293" y="25"/>
                  </a:lnTo>
                  <a:lnTo>
                    <a:pt x="196" y="74"/>
                  </a:lnTo>
                  <a:lnTo>
                    <a:pt x="122" y="147"/>
                  </a:lnTo>
                  <a:lnTo>
                    <a:pt x="73" y="220"/>
                  </a:lnTo>
                  <a:lnTo>
                    <a:pt x="25" y="293"/>
                  </a:lnTo>
                  <a:lnTo>
                    <a:pt x="0" y="391"/>
                  </a:lnTo>
                  <a:lnTo>
                    <a:pt x="0" y="489"/>
                  </a:lnTo>
                  <a:lnTo>
                    <a:pt x="0" y="10209"/>
                  </a:lnTo>
                  <a:lnTo>
                    <a:pt x="0" y="10307"/>
                  </a:lnTo>
                  <a:lnTo>
                    <a:pt x="25" y="10405"/>
                  </a:lnTo>
                  <a:lnTo>
                    <a:pt x="73" y="10478"/>
                  </a:lnTo>
                  <a:lnTo>
                    <a:pt x="122" y="10551"/>
                  </a:lnTo>
                  <a:lnTo>
                    <a:pt x="196" y="10600"/>
                  </a:lnTo>
                  <a:lnTo>
                    <a:pt x="293" y="10649"/>
                  </a:lnTo>
                  <a:lnTo>
                    <a:pt x="391" y="10673"/>
                  </a:lnTo>
                  <a:lnTo>
                    <a:pt x="489" y="10698"/>
                  </a:lnTo>
                  <a:lnTo>
                    <a:pt x="16364" y="10698"/>
                  </a:lnTo>
                  <a:lnTo>
                    <a:pt x="16461" y="10673"/>
                  </a:lnTo>
                  <a:lnTo>
                    <a:pt x="16559" y="10649"/>
                  </a:lnTo>
                  <a:lnTo>
                    <a:pt x="16657" y="10600"/>
                  </a:lnTo>
                  <a:lnTo>
                    <a:pt x="16730" y="10551"/>
                  </a:lnTo>
                  <a:lnTo>
                    <a:pt x="16779" y="10478"/>
                  </a:lnTo>
                  <a:lnTo>
                    <a:pt x="16828" y="10405"/>
                  </a:lnTo>
                  <a:lnTo>
                    <a:pt x="16852" y="10307"/>
                  </a:lnTo>
                  <a:lnTo>
                    <a:pt x="16852" y="10209"/>
                  </a:lnTo>
                  <a:lnTo>
                    <a:pt x="16852" y="489"/>
                  </a:lnTo>
                  <a:lnTo>
                    <a:pt x="16852" y="391"/>
                  </a:lnTo>
                  <a:lnTo>
                    <a:pt x="16828" y="293"/>
                  </a:lnTo>
                  <a:lnTo>
                    <a:pt x="16779" y="220"/>
                  </a:lnTo>
                  <a:lnTo>
                    <a:pt x="16730" y="147"/>
                  </a:lnTo>
                  <a:lnTo>
                    <a:pt x="16657" y="74"/>
                  </a:lnTo>
                  <a:lnTo>
                    <a:pt x="16559" y="25"/>
                  </a:lnTo>
                  <a:lnTo>
                    <a:pt x="16461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498825" y="3670175"/>
              <a:ext cx="24450" cy="25650"/>
            </a:xfrm>
            <a:custGeom>
              <a:avLst/>
              <a:gdLst/>
              <a:ahLst/>
              <a:cxnLst/>
              <a:rect l="l" t="t" r="r" b="b"/>
              <a:pathLst>
                <a:path w="978" h="1026" extrusionOk="0">
                  <a:moveTo>
                    <a:pt x="489" y="0"/>
                  </a:moveTo>
                  <a:lnTo>
                    <a:pt x="391" y="25"/>
                  </a:lnTo>
                  <a:lnTo>
                    <a:pt x="294" y="49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318"/>
                  </a:lnTo>
                  <a:lnTo>
                    <a:pt x="1" y="391"/>
                  </a:lnTo>
                  <a:lnTo>
                    <a:pt x="1" y="489"/>
                  </a:lnTo>
                  <a:lnTo>
                    <a:pt x="1" y="1026"/>
                  </a:lnTo>
                  <a:lnTo>
                    <a:pt x="978" y="1026"/>
                  </a:lnTo>
                  <a:lnTo>
                    <a:pt x="978" y="489"/>
                  </a:lnTo>
                  <a:lnTo>
                    <a:pt x="978" y="391"/>
                  </a:lnTo>
                  <a:lnTo>
                    <a:pt x="929" y="318"/>
                  </a:lnTo>
                  <a:lnTo>
                    <a:pt x="904" y="220"/>
                  </a:lnTo>
                  <a:lnTo>
                    <a:pt x="831" y="147"/>
                  </a:lnTo>
                  <a:lnTo>
                    <a:pt x="758" y="98"/>
                  </a:lnTo>
                  <a:lnTo>
                    <a:pt x="684" y="49"/>
                  </a:lnTo>
                  <a:lnTo>
                    <a:pt x="587" y="25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366325" y="3987675"/>
              <a:ext cx="61100" cy="81825"/>
            </a:xfrm>
            <a:custGeom>
              <a:avLst/>
              <a:gdLst/>
              <a:ahLst/>
              <a:cxnLst/>
              <a:rect l="l" t="t" r="r" b="b"/>
              <a:pathLst>
                <a:path w="2444" h="3273" extrusionOk="0">
                  <a:moveTo>
                    <a:pt x="1344" y="0"/>
                  </a:moveTo>
                  <a:lnTo>
                    <a:pt x="50" y="2565"/>
                  </a:lnTo>
                  <a:lnTo>
                    <a:pt x="25" y="2638"/>
                  </a:lnTo>
                  <a:lnTo>
                    <a:pt x="1" y="2736"/>
                  </a:lnTo>
                  <a:lnTo>
                    <a:pt x="1" y="2833"/>
                  </a:lnTo>
                  <a:lnTo>
                    <a:pt x="25" y="2931"/>
                  </a:lnTo>
                  <a:lnTo>
                    <a:pt x="74" y="3004"/>
                  </a:lnTo>
                  <a:lnTo>
                    <a:pt x="123" y="3102"/>
                  </a:lnTo>
                  <a:lnTo>
                    <a:pt x="196" y="3151"/>
                  </a:lnTo>
                  <a:lnTo>
                    <a:pt x="269" y="3224"/>
                  </a:lnTo>
                  <a:lnTo>
                    <a:pt x="392" y="3248"/>
                  </a:lnTo>
                  <a:lnTo>
                    <a:pt x="489" y="3273"/>
                  </a:lnTo>
                  <a:lnTo>
                    <a:pt x="636" y="3248"/>
                  </a:lnTo>
                  <a:lnTo>
                    <a:pt x="758" y="3200"/>
                  </a:lnTo>
                  <a:lnTo>
                    <a:pt x="856" y="3102"/>
                  </a:lnTo>
                  <a:lnTo>
                    <a:pt x="929" y="3004"/>
                  </a:lnTo>
                  <a:lnTo>
                    <a:pt x="2443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94700" y="3987675"/>
              <a:ext cx="61075" cy="81825"/>
            </a:xfrm>
            <a:custGeom>
              <a:avLst/>
              <a:gdLst/>
              <a:ahLst/>
              <a:cxnLst/>
              <a:rect l="l" t="t" r="r" b="b"/>
              <a:pathLst>
                <a:path w="2443" h="3273" extrusionOk="0">
                  <a:moveTo>
                    <a:pt x="0" y="0"/>
                  </a:moveTo>
                  <a:lnTo>
                    <a:pt x="1514" y="3004"/>
                  </a:lnTo>
                  <a:lnTo>
                    <a:pt x="1588" y="3102"/>
                  </a:lnTo>
                  <a:lnTo>
                    <a:pt x="1685" y="3200"/>
                  </a:lnTo>
                  <a:lnTo>
                    <a:pt x="1807" y="3248"/>
                  </a:lnTo>
                  <a:lnTo>
                    <a:pt x="1954" y="3273"/>
                  </a:lnTo>
                  <a:lnTo>
                    <a:pt x="2052" y="3248"/>
                  </a:lnTo>
                  <a:lnTo>
                    <a:pt x="2174" y="3224"/>
                  </a:lnTo>
                  <a:lnTo>
                    <a:pt x="2247" y="3151"/>
                  </a:lnTo>
                  <a:lnTo>
                    <a:pt x="2320" y="3102"/>
                  </a:lnTo>
                  <a:lnTo>
                    <a:pt x="2369" y="3004"/>
                  </a:lnTo>
                  <a:lnTo>
                    <a:pt x="2418" y="2931"/>
                  </a:lnTo>
                  <a:lnTo>
                    <a:pt x="2442" y="2833"/>
                  </a:lnTo>
                  <a:lnTo>
                    <a:pt x="2442" y="2736"/>
                  </a:lnTo>
                  <a:lnTo>
                    <a:pt x="2418" y="2638"/>
                  </a:lnTo>
                  <a:lnTo>
                    <a:pt x="2393" y="2565"/>
                  </a:lnTo>
                  <a:lnTo>
                    <a:pt x="1099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5324825" y="3732450"/>
              <a:ext cx="372475" cy="218600"/>
            </a:xfrm>
            <a:custGeom>
              <a:avLst/>
              <a:gdLst/>
              <a:ahLst/>
              <a:cxnLst/>
              <a:rect l="l" t="t" r="r" b="b"/>
              <a:pathLst>
                <a:path w="14899" h="8744" extrusionOk="0">
                  <a:moveTo>
                    <a:pt x="12578" y="1319"/>
                  </a:moveTo>
                  <a:lnTo>
                    <a:pt x="12676" y="1344"/>
                  </a:lnTo>
                  <a:lnTo>
                    <a:pt x="12749" y="1392"/>
                  </a:lnTo>
                  <a:lnTo>
                    <a:pt x="12822" y="1441"/>
                  </a:lnTo>
                  <a:lnTo>
                    <a:pt x="12895" y="1515"/>
                  </a:lnTo>
                  <a:lnTo>
                    <a:pt x="12920" y="1612"/>
                  </a:lnTo>
                  <a:lnTo>
                    <a:pt x="12969" y="1710"/>
                  </a:lnTo>
                  <a:lnTo>
                    <a:pt x="12969" y="1808"/>
                  </a:lnTo>
                  <a:lnTo>
                    <a:pt x="12969" y="4079"/>
                  </a:lnTo>
                  <a:lnTo>
                    <a:pt x="12969" y="4177"/>
                  </a:lnTo>
                  <a:lnTo>
                    <a:pt x="12920" y="4274"/>
                  </a:lnTo>
                  <a:lnTo>
                    <a:pt x="12895" y="4348"/>
                  </a:lnTo>
                  <a:lnTo>
                    <a:pt x="12822" y="4421"/>
                  </a:lnTo>
                  <a:lnTo>
                    <a:pt x="12749" y="4470"/>
                  </a:lnTo>
                  <a:lnTo>
                    <a:pt x="12676" y="4519"/>
                  </a:lnTo>
                  <a:lnTo>
                    <a:pt x="12578" y="4543"/>
                  </a:lnTo>
                  <a:lnTo>
                    <a:pt x="12480" y="4567"/>
                  </a:lnTo>
                  <a:lnTo>
                    <a:pt x="12383" y="4543"/>
                  </a:lnTo>
                  <a:lnTo>
                    <a:pt x="12285" y="4519"/>
                  </a:lnTo>
                  <a:lnTo>
                    <a:pt x="12212" y="4470"/>
                  </a:lnTo>
                  <a:lnTo>
                    <a:pt x="12138" y="4421"/>
                  </a:lnTo>
                  <a:lnTo>
                    <a:pt x="12065" y="4348"/>
                  </a:lnTo>
                  <a:lnTo>
                    <a:pt x="12041" y="4274"/>
                  </a:lnTo>
                  <a:lnTo>
                    <a:pt x="11992" y="4177"/>
                  </a:lnTo>
                  <a:lnTo>
                    <a:pt x="11992" y="4079"/>
                  </a:lnTo>
                  <a:lnTo>
                    <a:pt x="11992" y="3004"/>
                  </a:lnTo>
                  <a:lnTo>
                    <a:pt x="7986" y="7010"/>
                  </a:lnTo>
                  <a:lnTo>
                    <a:pt x="7913" y="7059"/>
                  </a:lnTo>
                  <a:lnTo>
                    <a:pt x="7815" y="7107"/>
                  </a:lnTo>
                  <a:lnTo>
                    <a:pt x="7742" y="7132"/>
                  </a:lnTo>
                  <a:lnTo>
                    <a:pt x="7644" y="7156"/>
                  </a:lnTo>
                  <a:lnTo>
                    <a:pt x="7547" y="7132"/>
                  </a:lnTo>
                  <a:lnTo>
                    <a:pt x="7449" y="7107"/>
                  </a:lnTo>
                  <a:lnTo>
                    <a:pt x="7376" y="7059"/>
                  </a:lnTo>
                  <a:lnTo>
                    <a:pt x="7303" y="7010"/>
                  </a:lnTo>
                  <a:lnTo>
                    <a:pt x="5349" y="5056"/>
                  </a:lnTo>
                  <a:lnTo>
                    <a:pt x="2760" y="7620"/>
                  </a:lnTo>
                  <a:lnTo>
                    <a:pt x="2687" y="7694"/>
                  </a:lnTo>
                  <a:lnTo>
                    <a:pt x="2613" y="7742"/>
                  </a:lnTo>
                  <a:lnTo>
                    <a:pt x="2516" y="7767"/>
                  </a:lnTo>
                  <a:lnTo>
                    <a:pt x="2320" y="7767"/>
                  </a:lnTo>
                  <a:lnTo>
                    <a:pt x="2247" y="7742"/>
                  </a:lnTo>
                  <a:lnTo>
                    <a:pt x="2149" y="7694"/>
                  </a:lnTo>
                  <a:lnTo>
                    <a:pt x="2076" y="7620"/>
                  </a:lnTo>
                  <a:lnTo>
                    <a:pt x="2003" y="7547"/>
                  </a:lnTo>
                  <a:lnTo>
                    <a:pt x="1978" y="7474"/>
                  </a:lnTo>
                  <a:lnTo>
                    <a:pt x="1929" y="7376"/>
                  </a:lnTo>
                  <a:lnTo>
                    <a:pt x="1929" y="7278"/>
                  </a:lnTo>
                  <a:lnTo>
                    <a:pt x="1929" y="7205"/>
                  </a:lnTo>
                  <a:lnTo>
                    <a:pt x="1978" y="7107"/>
                  </a:lnTo>
                  <a:lnTo>
                    <a:pt x="2003" y="7010"/>
                  </a:lnTo>
                  <a:lnTo>
                    <a:pt x="2076" y="6936"/>
                  </a:lnTo>
                  <a:lnTo>
                    <a:pt x="5007" y="4006"/>
                  </a:lnTo>
                  <a:lnTo>
                    <a:pt x="5080" y="3957"/>
                  </a:lnTo>
                  <a:lnTo>
                    <a:pt x="5153" y="3908"/>
                  </a:lnTo>
                  <a:lnTo>
                    <a:pt x="5251" y="3884"/>
                  </a:lnTo>
                  <a:lnTo>
                    <a:pt x="5446" y="3884"/>
                  </a:lnTo>
                  <a:lnTo>
                    <a:pt x="5520" y="3908"/>
                  </a:lnTo>
                  <a:lnTo>
                    <a:pt x="5617" y="3957"/>
                  </a:lnTo>
                  <a:lnTo>
                    <a:pt x="5691" y="4006"/>
                  </a:lnTo>
                  <a:lnTo>
                    <a:pt x="7644" y="5960"/>
                  </a:lnTo>
                  <a:lnTo>
                    <a:pt x="11332" y="2296"/>
                  </a:lnTo>
                  <a:lnTo>
                    <a:pt x="10209" y="2296"/>
                  </a:lnTo>
                  <a:lnTo>
                    <a:pt x="10111" y="2272"/>
                  </a:lnTo>
                  <a:lnTo>
                    <a:pt x="10013" y="2247"/>
                  </a:lnTo>
                  <a:lnTo>
                    <a:pt x="9916" y="2198"/>
                  </a:lnTo>
                  <a:lnTo>
                    <a:pt x="9843" y="2150"/>
                  </a:lnTo>
                  <a:lnTo>
                    <a:pt x="9794" y="2076"/>
                  </a:lnTo>
                  <a:lnTo>
                    <a:pt x="9745" y="1979"/>
                  </a:lnTo>
                  <a:lnTo>
                    <a:pt x="9720" y="1905"/>
                  </a:lnTo>
                  <a:lnTo>
                    <a:pt x="9720" y="1808"/>
                  </a:lnTo>
                  <a:lnTo>
                    <a:pt x="9720" y="1710"/>
                  </a:lnTo>
                  <a:lnTo>
                    <a:pt x="9745" y="1612"/>
                  </a:lnTo>
                  <a:lnTo>
                    <a:pt x="9794" y="1515"/>
                  </a:lnTo>
                  <a:lnTo>
                    <a:pt x="9843" y="1441"/>
                  </a:lnTo>
                  <a:lnTo>
                    <a:pt x="9916" y="1392"/>
                  </a:lnTo>
                  <a:lnTo>
                    <a:pt x="10013" y="1344"/>
                  </a:lnTo>
                  <a:lnTo>
                    <a:pt x="10111" y="1319"/>
                  </a:lnTo>
                  <a:close/>
                  <a:moveTo>
                    <a:pt x="0" y="0"/>
                  </a:moveTo>
                  <a:lnTo>
                    <a:pt x="0" y="8744"/>
                  </a:lnTo>
                  <a:lnTo>
                    <a:pt x="14898" y="8744"/>
                  </a:lnTo>
                  <a:lnTo>
                    <a:pt x="14898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39645"/>
              </p:ext>
            </p:extLst>
          </p:nvPr>
        </p:nvGraphicFramePr>
        <p:xfrm>
          <a:off x="179512" y="2083896"/>
          <a:ext cx="8730581" cy="1784000"/>
        </p:xfrm>
        <a:graphic>
          <a:graphicData uri="http://schemas.openxmlformats.org/drawingml/2006/table">
            <a:tbl>
              <a:tblPr>
                <a:tableStyleId>{BF119843-72FA-4006-BFDC-34D893340491}</a:tableStyleId>
              </a:tblPr>
              <a:tblGrid>
                <a:gridCol w="4354639"/>
                <a:gridCol w="4375942"/>
              </a:tblGrid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</a:rPr>
                        <a:t>spectral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tunability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effectLst/>
                        </a:rPr>
                        <a:t>gasdynamic</a:t>
                      </a:r>
                      <a:r>
                        <a:rPr lang="en-US" sz="2000" b="1" dirty="0" smtClean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expansion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dielectric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insulator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electrical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discharge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dye</a:t>
                      </a:r>
                      <a:r>
                        <a:rPr lang="en-US" sz="2000" b="1" dirty="0" smtClean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la</a:t>
                      </a:r>
                      <a:r>
                        <a:rPr lang="ru-RU" sz="2000" b="1" dirty="0" err="1">
                          <a:effectLst/>
                        </a:rPr>
                        <a:t>ser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impurity-doped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crystal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460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vibrational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transition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</a:rPr>
                        <a:t>population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>
                          <a:effectLst/>
                        </a:rPr>
                        <a:t>inversion</a:t>
                      </a:r>
                      <a:endParaRPr lang="ru-RU" sz="2000" b="1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44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07504" y="555526"/>
            <a:ext cx="8712968" cy="7997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Match Russian and English equivalents:</a:t>
            </a:r>
            <a:endParaRPr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729445"/>
              </p:ext>
            </p:extLst>
          </p:nvPr>
        </p:nvGraphicFramePr>
        <p:xfrm>
          <a:off x="0" y="1419622"/>
          <a:ext cx="9036496" cy="2736307"/>
        </p:xfrm>
        <a:graphic>
          <a:graphicData uri="http://schemas.openxmlformats.org/drawingml/2006/table">
            <a:tbl>
              <a:tblPr>
                <a:tableStyleId>{BF119843-72FA-4006-BFDC-34D893340491}</a:tableStyleId>
              </a:tblPr>
              <a:tblGrid>
                <a:gridCol w="384838"/>
                <a:gridCol w="4430643"/>
                <a:gridCol w="4221015"/>
              </a:tblGrid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состояние активной среды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electron beam excitation</a:t>
                      </a:r>
                      <a:endParaRPr lang="ru-RU" sz="19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различающиеся по лазерному действию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specific types of lattice defects</a:t>
                      </a:r>
                      <a:endParaRPr lang="ru-RU" sz="19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разнообразные методы возбуждения 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differentiated by laser action</a:t>
                      </a:r>
                      <a:endParaRPr lang="ru-RU" sz="19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возбуждение электронным пучком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d) solid state lasers have been developed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используемого твердого вещества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a wide variety of excitation methods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были созданы твердотельные лазеры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f) state of the active medium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  <a:tr h="3909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особые виды дефектов решетки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g) the type of solid used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ctrTitle"/>
          </p:nvPr>
        </p:nvSpPr>
        <p:spPr>
          <a:xfrm>
            <a:off x="107504" y="555526"/>
            <a:ext cx="8712968" cy="79976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Check your answers:</a:t>
            </a:r>
            <a:endParaRPr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6" name="Google Shape;126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425355"/>
              </p:ext>
            </p:extLst>
          </p:nvPr>
        </p:nvGraphicFramePr>
        <p:xfrm>
          <a:off x="107505" y="1419622"/>
          <a:ext cx="9000998" cy="210337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56908"/>
                <a:gridCol w="4506535"/>
                <a:gridCol w="413755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состояние активной среды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f) state of the active medium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различающиеся по лазерному действию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c) differentiated by laser action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разнообразные методы возбуждения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e) a wide variety of excitation methods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возбуждение электронным пучком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a)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electron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beam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excitation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 используемого твердого вещества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g) the type of solid used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были созданы твердотельные лазеры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d) solid state lasers have been developed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особые виды дефектов решетки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b) specific types of lattice defects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11910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 txBox="1">
            <a:spLocks noGrp="1"/>
          </p:cNvSpPr>
          <p:nvPr>
            <p:ph type="title"/>
          </p:nvPr>
        </p:nvSpPr>
        <p:spPr>
          <a:xfrm>
            <a:off x="467544" y="339502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Find synonyms:</a:t>
            </a:r>
            <a:endParaRPr sz="5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79512" y="1598408"/>
            <a:ext cx="8856984" cy="2773542"/>
          </a:xfrm>
        </p:spPr>
        <p:txBody>
          <a:bodyPr/>
          <a:lstStyle/>
          <a:p>
            <a:pPr marL="76200" indent="0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distinct, exclusive, usual, specific, common, different, clear, convenient, particular, exceptional, comfortable, differing.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marL="76200" indent="0">
              <a:buNone/>
            </a:pPr>
            <a:endParaRPr lang="ru-RU" dirty="0"/>
          </a:p>
        </p:txBody>
      </p:sp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6"/>
          <p:cNvSpPr txBox="1">
            <a:spLocks noGrp="1"/>
          </p:cNvSpPr>
          <p:nvPr>
            <p:ph type="title"/>
          </p:nvPr>
        </p:nvSpPr>
        <p:spPr>
          <a:xfrm>
            <a:off x="467544" y="339502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Check your answers</a:t>
            </a:r>
            <a:r>
              <a:rPr lang="en" sz="54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sz="54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456641"/>
              </p:ext>
            </p:extLst>
          </p:nvPr>
        </p:nvGraphicFramePr>
        <p:xfrm>
          <a:off x="539552" y="1995686"/>
          <a:ext cx="7935020" cy="1152128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967510"/>
                <a:gridCol w="3967510"/>
              </a:tblGrid>
              <a:tr h="297031"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distinct </a:t>
                      </a: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clear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specific — </a:t>
                      </a: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particular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7031"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exclusive </a:t>
                      </a: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exceptional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different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</a:t>
                      </a: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differing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20608"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 — common</a:t>
                      </a:r>
                      <a:r>
                        <a:rPr lang="en-US" sz="2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698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convenient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comfortable 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026" name="Picture 2" descr="ÐÐ°ÑÑÐ¸Ð½ÐºÐ¸ Ð¿Ð¾ Ð·Ð°Ð¿ÑÐ¾ÑÑ check your answers picture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9502"/>
            <a:ext cx="2111946" cy="121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19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81908"/>
              </p:ext>
            </p:extLst>
          </p:nvPr>
        </p:nvGraphicFramePr>
        <p:xfrm>
          <a:off x="251520" y="123478"/>
          <a:ext cx="8821489" cy="4862284"/>
        </p:xfrm>
        <a:graphic>
          <a:graphicData uri="http://schemas.openxmlformats.org/drawingml/2006/table">
            <a:tbl>
              <a:tblPr firstRow="1" firstCol="1" bandRow="1">
                <a:tableStyleId>{BF119843-72FA-4006-BFDC-34D893340491}</a:tableStyleId>
              </a:tblPr>
              <a:tblGrid>
                <a:gridCol w="3097943"/>
                <a:gridCol w="2861773"/>
                <a:gridCol w="2861773"/>
              </a:tblGrid>
              <a:tr h="307804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Положительная степень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Сравнительная степень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Превосходная степень</a:t>
                      </a:r>
                      <a:endParaRPr lang="ru-RU" sz="19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distinct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clear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wide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optical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exclusive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exceptional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dielectric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common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specific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particular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different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convenient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comfortable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  <a:tr h="297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primary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662" marR="63662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27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260</TotalTime>
  <Words>1061</Words>
  <Application>Microsoft Office PowerPoint</Application>
  <PresentationFormat>Экран (16:9)</PresentationFormat>
  <Paragraphs>468</Paragraphs>
  <Slides>27</Slides>
  <Notes>27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Воздушный поток</vt:lpstr>
      <vt:lpstr>Classes of laser sources Adjectives</vt:lpstr>
      <vt:lpstr>TASK #1</vt:lpstr>
      <vt:lpstr>Check your answers:</vt:lpstr>
      <vt:lpstr>Read and translate:</vt:lpstr>
      <vt:lpstr>Match Russian and English equivalents:</vt:lpstr>
      <vt:lpstr>Check your answers:</vt:lpstr>
      <vt:lpstr>Find synonyms:</vt:lpstr>
      <vt:lpstr>Check your answers:</vt:lpstr>
      <vt:lpstr>Презентация PowerPoint</vt:lpstr>
      <vt:lpstr>IMPROVE YOUR PRONUNCIATION:</vt:lpstr>
      <vt:lpstr>GAME “Guess what it is?”</vt:lpstr>
      <vt:lpstr>Correct answer 1:</vt:lpstr>
      <vt:lpstr>GAME “Guess what it is?”</vt:lpstr>
      <vt:lpstr>CORRECT ANSWER 2:</vt:lpstr>
      <vt:lpstr>GAME “Guess what it is?”</vt:lpstr>
      <vt:lpstr>Презентация PowerPoint</vt:lpstr>
      <vt:lpstr>GAME “Guess what it is?”</vt:lpstr>
      <vt:lpstr>Презентация PowerPoint</vt:lpstr>
      <vt:lpstr>IMPROVE YOUR PRONUNCIATION:</vt:lpstr>
      <vt:lpstr>PROVERBS</vt:lpstr>
      <vt:lpstr>GUESS THE MEANING:</vt:lpstr>
      <vt:lpstr>Check your answers:</vt:lpstr>
      <vt:lpstr>Презентация PowerPoint</vt:lpstr>
      <vt:lpstr>Презентация PowerPoint</vt:lpstr>
      <vt:lpstr>Презентация PowerPoint</vt:lpstr>
      <vt:lpstr>Презентация PowerPoint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Classes of laser sources Adjectives</dc:title>
  <cp:lastModifiedBy>User</cp:lastModifiedBy>
  <cp:revision>39</cp:revision>
  <dcterms:modified xsi:type="dcterms:W3CDTF">2019-01-13T17:00:00Z</dcterms:modified>
</cp:coreProperties>
</file>