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62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80" autoAdjust="0"/>
    <p:restoredTop sz="94660"/>
  </p:normalViewPr>
  <p:slideViewPr>
    <p:cSldViewPr>
      <p:cViewPr>
        <p:scale>
          <a:sx n="90" d="100"/>
          <a:sy n="90" d="100"/>
        </p:scale>
        <p:origin x="-170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16B9-164D-4829-A925-9487C687FC1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4B97-83F2-45BB-9D3F-5A1B5A24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8D60-44C7-4B37-94C7-D66258294CB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D9AF-99E9-4AC9-9EC1-34FD2172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3A0-9323-4371-8A21-514C5C15A9AA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F17F-42BE-452E-B37E-B782FD7B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D961-6574-4D95-B9F6-8CA86EF6249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AFD2-9AD1-4557-B4F7-95C55EA8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F98F-DFF2-43C9-9FC8-4E407B18CB21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7F38-7A96-4361-A524-E8D8F8DA8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CA23-F78F-4D07-A05A-472D4BEBB09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B5-F6BF-49D7-A732-73FF2E176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8A63-1086-4F85-B2BA-19CE453F0BE5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575A-FD86-4FB7-8456-63369C417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9BB3-E5FE-4918-971E-B6DD6016DEAE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CB6F-57B6-4FE3-82B5-02EEF92F2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7B9B-5584-4095-958D-E1270DD6F1D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6A4A-4795-4D3F-B55E-88CE3D8C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050C-DDC9-4AD3-975C-7CE62862DEEC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7F66-48D8-4490-8CE1-E2B962F22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9669-B586-4DC2-898C-EEEDB5C5A3F3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4449-3C80-49A6-A69F-C29C27DF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837EA-9B8E-4338-A0A5-5EDE61E6EF36}" type="datetimeFigureOut">
              <a:rPr lang="ru-RU"/>
              <a:pPr>
                <a:defRPr/>
              </a:pPr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8E89C-8357-421E-BCC9-4C550272B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850" y="4785231"/>
            <a:ext cx="8424863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76508"/>
            <a:ext cx="9144000" cy="56323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«Путешествие в </a:t>
            </a:r>
            <a:r>
              <a:rPr lang="ru-RU" sz="12000" b="1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сказочную школу»</a:t>
            </a:r>
            <a:endParaRPr lang="ru-RU" sz="12000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4" y="476673"/>
            <a:ext cx="632988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295441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1" y="260648"/>
            <a:ext cx="8096250" cy="51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397192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73"/>
          <a:stretch>
            <a:fillRect/>
          </a:stretch>
        </p:blipFill>
        <p:spPr bwMode="auto">
          <a:xfrm>
            <a:off x="1857356" y="476672"/>
            <a:ext cx="5500726" cy="55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641844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7079835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e4f05b4cd11d6ec46a8eaa87e88e69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0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Красная шап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aybolit-kartinki-dlya-detey-55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4327520" cy="56977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правильно детёныша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316639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90"/>
          <a:stretch>
            <a:fillRect/>
          </a:stretch>
        </p:blipFill>
        <p:spPr bwMode="auto">
          <a:xfrm>
            <a:off x="762000" y="504825"/>
            <a:ext cx="7620000" cy="52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566066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057275"/>
            <a:ext cx="64262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959251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178625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Устинова Ольга Леонидовна. Воспитатель 1 квалификационной категории, МБДОУ «Детский сад № 32» город Лысьва Пермский край. </dc:title>
  <dc:creator>Пользователь</dc:creator>
  <cp:lastModifiedBy>comp</cp:lastModifiedBy>
  <cp:revision>25</cp:revision>
  <dcterms:created xsi:type="dcterms:W3CDTF">2013-11-16T18:39:58Z</dcterms:created>
  <dcterms:modified xsi:type="dcterms:W3CDTF">2018-10-16T09:53:40Z</dcterms:modified>
</cp:coreProperties>
</file>