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Название кустарника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Волчья ягода</c:v>
                </c:pt>
                <c:pt idx="1">
                  <c:v>Ядовитые ягоды</c:v>
                </c:pt>
                <c:pt idx="2">
                  <c:v>Не знают названия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/>
              <a:t>Опрос среди учителей</a:t>
            </a:r>
            <a:r>
              <a:rPr lang="ru-RU" sz="1400" baseline="0"/>
              <a:t> "Как называется кустарник"?</a:t>
            </a:r>
            <a:endParaRPr lang="ru-RU" sz="140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Название кустарника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Свидина белая</c:v>
                </c:pt>
                <c:pt idx="1">
                  <c:v>Свида белая</c:v>
                </c:pt>
                <c:pt idx="2">
                  <c:v>дёрн белый</c:v>
                </c:pt>
                <c:pt idx="3">
                  <c:v>теликрания белая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052736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5400" smtClean="0"/>
              <a:t>Как </a:t>
            </a:r>
            <a:r>
              <a:rPr lang="ru-RU" sz="5400" smtClean="0"/>
              <a:t>зовут </a:t>
            </a:r>
            <a:r>
              <a:rPr lang="ru-RU" sz="5400" dirty="0" smtClean="0"/>
              <a:t>тебя, неизвестный кустарник?</a:t>
            </a:r>
            <a:endParaRPr lang="ru-RU" sz="5400" dirty="0"/>
          </a:p>
        </p:txBody>
      </p:sp>
      <p:pic>
        <p:nvPicPr>
          <p:cNvPr id="3" name="Picture 2" descr="http://volga-matras.ru/i/3f605c1df5e716e5c8de9b53403b6d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3292237" cy="344020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23928" y="4149080"/>
            <a:ext cx="46805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/>
              <a:t>Работу выполнил</a:t>
            </a:r>
          </a:p>
          <a:p>
            <a:pPr algn="r"/>
            <a:r>
              <a:rPr lang="ru-RU" sz="2800" dirty="0" smtClean="0"/>
              <a:t>у</a:t>
            </a:r>
            <a:r>
              <a:rPr lang="ru-RU" sz="2800" smtClean="0"/>
              <a:t>ченик </a:t>
            </a:r>
            <a:r>
              <a:rPr lang="ru-RU" sz="2800" dirty="0" smtClean="0"/>
              <a:t>1 класса</a:t>
            </a:r>
          </a:p>
          <a:p>
            <a:pPr algn="r"/>
            <a:r>
              <a:rPr lang="ru-RU" sz="2800" dirty="0" smtClean="0"/>
              <a:t>ГБОУ школы №465</a:t>
            </a:r>
          </a:p>
          <a:p>
            <a:pPr algn="r"/>
            <a:r>
              <a:rPr lang="ru-RU" sz="2800" dirty="0" err="1" smtClean="0"/>
              <a:t>Ревтович</a:t>
            </a:r>
            <a:r>
              <a:rPr lang="ru-RU" sz="2800" dirty="0" smtClean="0"/>
              <a:t> Владимир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857411">
            <a:off x="6245432" y="947940"/>
            <a:ext cx="3143361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dirty="0" smtClean="0"/>
              <a:t>Кустарник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 rot="20512395">
            <a:off x="6588224" y="2564904"/>
            <a:ext cx="2485873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dirty="0" smtClean="0"/>
              <a:t>Свидина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rot="20338386">
            <a:off x="6732240" y="4221088"/>
            <a:ext cx="1828386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dirty="0" smtClean="0"/>
              <a:t>белая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rot="20294922">
            <a:off x="611560" y="980728"/>
            <a:ext cx="1828386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dirty="0" smtClean="0"/>
              <a:t>ягоды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rot="1442545">
            <a:off x="467544" y="2564904"/>
            <a:ext cx="3472104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dirty="0" smtClean="0"/>
              <a:t>несъедобны</a:t>
            </a:r>
            <a:endParaRPr lang="ru-RU" dirty="0"/>
          </a:p>
        </p:txBody>
      </p:sp>
      <p:pic>
        <p:nvPicPr>
          <p:cNvPr id="8" name="Picture 2" descr="http://volga-matras.ru/i/3f605c1df5e716e5c8de9b53403b6d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5213" y="732183"/>
            <a:ext cx="2580825" cy="26968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prazdnichek.info/uploads/posts/2010-04/1271799839_img293.jpg"/>
          <p:cNvPicPr>
            <a:picLocks noChangeAspect="1" noChangeArrowheads="1"/>
          </p:cNvPicPr>
          <p:nvPr/>
        </p:nvPicPr>
        <p:blipFill>
          <a:blip r:embed="rId2" cstate="print"/>
          <a:srcRect b="4022"/>
          <a:stretch>
            <a:fillRect/>
          </a:stretch>
        </p:blipFill>
        <p:spPr bwMode="auto">
          <a:xfrm>
            <a:off x="1115616" y="692696"/>
            <a:ext cx="3482750" cy="518457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499992" y="1196752"/>
            <a:ext cx="41764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Обратился </a:t>
            </a:r>
          </a:p>
          <a:p>
            <a:r>
              <a:rPr lang="ru-RU" sz="2800" dirty="0" smtClean="0"/>
              <a:t>с просьбой </a:t>
            </a:r>
          </a:p>
          <a:p>
            <a:r>
              <a:rPr lang="ru-RU" sz="2800" dirty="0" smtClean="0"/>
              <a:t>к дедушке!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404664"/>
            <a:ext cx="66247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Предложил одноклассникам посадить несколько кустов Свидины белой способом размножения зелёными черенками.</a:t>
            </a:r>
            <a:endParaRPr lang="ru-RU" sz="2800" dirty="0"/>
          </a:p>
        </p:txBody>
      </p:sp>
      <p:pic>
        <p:nvPicPr>
          <p:cNvPr id="23554" name="Picture 2" descr="https://cdn2.arhivurokov.ru/multiurok/html/2017/10/29/s_59f58700dd6fd/img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4392" y="2780928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емена дерен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32656"/>
            <a:ext cx="4742259" cy="4061919"/>
          </a:xfrm>
          <a:prstGeom prst="teardrop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91680" y="4653136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РАД ЗНАКОМСТВУ, СВИДИНА БЕЛАЯ!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C:\Users\%D0%AD%D0%BB%D0%B5%D0%BE%D0%BD%D0%BE%D1%80%D0%B0\Desktop\%D0%9A%D0%9E%D0%9B%D0%9B%D0%90%D0%96-1-%D0%9A%D0%9B%D0%90%D0%A1%D0%A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63688" y="4941168"/>
            <a:ext cx="5976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 увидел красивый кустарник с необычными ветками и листьями, и маленькими белыми ягодками.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volga-matras.ru/i/3f605c1df5e716e5c8de9b53403b6d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692696"/>
            <a:ext cx="3292237" cy="34402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olga-matras.ru/i/3f605c1df5e716e5c8de9b53403b6d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32656"/>
            <a:ext cx="6048672" cy="6320522"/>
          </a:xfrm>
          <a:prstGeom prst="rect">
            <a:avLst/>
          </a:prstGeom>
          <a:noFill/>
        </p:spPr>
      </p:pic>
      <p:sp>
        <p:nvSpPr>
          <p:cNvPr id="1028" name="AutoShape 4" descr="C:\Users\%D0%AD%D0%BB%D0%B5%D0%BE%D0%BD%D0%BE%D1%80%D0%B0\Desktop\%D0%9A%D0%9E%D0%9B%D0%9B%D0%90%D0%96-1-%D0%9A%D0%9B%D0%90%D0%A1%D0%A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3568" y="3068960"/>
            <a:ext cx="26642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Мне стало интересно узнать название кустарника и не являются ли его ягоды ядовитыми.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lub-drug.ru/wp-content/uploads/2011/04/sm_fu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28800"/>
            <a:ext cx="7143750" cy="45339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47664" y="548680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Я предположил, что на пришкольном участке не может расти кустарник с ядовитыми плодами!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16442" y="2308860"/>
          <a:ext cx="5111115" cy="2920340"/>
        </p:xfrm>
        <a:graphic>
          <a:graphicData uri="http://schemas.openxmlformats.org/drawingml/2006/table">
            <a:tbl>
              <a:tblPr/>
              <a:tblGrid>
                <a:gridCol w="1317625"/>
                <a:gridCol w="2399665"/>
                <a:gridCol w="1393825"/>
              </a:tblGrid>
              <a:tr h="29203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Фамилия, имя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Знаешь ли ты название кустарника?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Как ты думаешь, ягоды этого кустарника ядовиты, съедобны или несъедобны?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386" name="Рисунок 1" descr="Swida alba 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212976"/>
            <a:ext cx="2304256" cy="16741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03648" y="908720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Провёл опрос среди одноклассников.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76552" y="1497724"/>
          <a:ext cx="5990896" cy="3862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75656" y="620688"/>
            <a:ext cx="6336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Результаты опроса представлены в диаграмме.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33207" y="2628900"/>
          <a:ext cx="6077585" cy="3248372"/>
        </p:xfrm>
        <a:graphic>
          <a:graphicData uri="http://schemas.openxmlformats.org/drawingml/2006/table">
            <a:tbl>
              <a:tblPr/>
              <a:tblGrid>
                <a:gridCol w="1599565"/>
                <a:gridCol w="2785110"/>
                <a:gridCol w="1692910"/>
              </a:tblGrid>
              <a:tr h="324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Фамилия, имя, отчество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Знаете ли вы название кустарника?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2011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Как вы думаете, ягоды этого кустарника ядовиты, съедобны или несъедобны?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409" name="Рисунок 4" descr="Swida alba 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501008"/>
            <a:ext cx="2619375" cy="19621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75656" y="1196752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Провёл опрос среди учителей.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37138" y="1568669"/>
          <a:ext cx="6069724" cy="3720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75656" y="620688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Результаты представлены в диаграмме.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det-rezh.ucoz.ru/NEW/2015_5/vOsCumi6-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104899"/>
            <a:ext cx="5124450" cy="57531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40466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Пользовался книгами и интернет- ресурсами.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00B050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77</TotalTime>
  <Words>174</Words>
  <Application>Microsoft Office PowerPoint</Application>
  <PresentationFormat>Экран (4:3)</PresentationFormat>
  <Paragraphs>31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Times New Roman</vt:lpstr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Элеонора</dc:creator>
  <cp:lastModifiedBy>User</cp:lastModifiedBy>
  <cp:revision>8</cp:revision>
  <dcterms:created xsi:type="dcterms:W3CDTF">2018-03-29T17:50:10Z</dcterms:created>
  <dcterms:modified xsi:type="dcterms:W3CDTF">2018-12-06T20:22:52Z</dcterms:modified>
</cp:coreProperties>
</file>