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9E49AA9-A1A6-4300-9759-AAA0FA395B62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65F4E-42B0-482A-A2C6-C1C73DB8F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5004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на тему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«Использование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книжек- раскладушек со схемами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поэтапного рисования  в обучении  дошкольников»</a:t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429000"/>
            <a:ext cx="8501122" cy="2714644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</a:t>
            </a:r>
          </a:p>
          <a:p>
            <a:pPr algn="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Панова Ирина Сергеевна</a:t>
            </a:r>
          </a:p>
          <a:p>
            <a:pPr algn="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МДОУ</a:t>
            </a:r>
          </a:p>
          <a:p>
            <a:pPr algn="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/с «Снегурочка»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п.Новоилимск</a:t>
            </a:r>
            <a:endParaRPr lang="ru-RU" sz="8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Нижнеилимского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</a:t>
            </a:r>
          </a:p>
          <a:p>
            <a:pPr algn="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Иркутской области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1.</a:t>
            </a:r>
            <a:r>
              <a:rPr lang="ru-RU" sz="3600" b="1" dirty="0" smtClean="0"/>
              <a:t>Рисуем круг;                </a:t>
            </a:r>
            <a:br>
              <a:rPr lang="ru-RU" sz="3600" b="1" dirty="0" smtClean="0"/>
            </a:br>
            <a:r>
              <a:rPr lang="ru-RU" sz="3600" b="1" dirty="0" smtClean="0"/>
              <a:t> 2. В круг вписываем  малый круг;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Ирина\ДС СЕНТ ДЕК 2017\рисуем кота\фото76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000924" cy="43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3. К  </a:t>
            </a:r>
            <a:r>
              <a:rPr lang="ru-RU" sz="2700" b="1" dirty="0"/>
              <a:t>малому кругу рисуем ушки в виде </a:t>
            </a:r>
            <a:r>
              <a:rPr lang="ru-RU" sz="2700" b="1" dirty="0" smtClean="0"/>
              <a:t>треугольников;  </a:t>
            </a:r>
            <a:br>
              <a:rPr lang="ru-RU" sz="2700" b="1" dirty="0" smtClean="0"/>
            </a:br>
            <a:r>
              <a:rPr lang="ru-RU" sz="2700" b="1" dirty="0" smtClean="0"/>
              <a:t>4. </a:t>
            </a:r>
            <a:r>
              <a:rPr lang="ru-RU" sz="2700" b="1" dirty="0"/>
              <a:t>В малом кругу рисуем дуги – глаза и черный треугольник вершиной вниз;</a:t>
            </a:r>
            <a:r>
              <a:rPr lang="ru-RU" sz="2700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Ирина\ДС СЕНТ ДЕК 2017\рисуем кота\фото76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42955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5. Рисуем </a:t>
            </a:r>
            <a:r>
              <a:rPr lang="ru-RU" sz="2700" b="1" dirty="0"/>
              <a:t>две дуги , соединенные с вершиной треугольника – нос и усы;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6. </a:t>
            </a:r>
            <a:r>
              <a:rPr lang="ru-RU" sz="2700" b="1" dirty="0" smtClean="0"/>
              <a:t>Под </a:t>
            </a:r>
            <a:r>
              <a:rPr lang="ru-RU" sz="2700" b="1" dirty="0"/>
              <a:t>нижней линией  большого круга рисуем хвост в виде колбаски зауженной с одной стороны.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Ирина\ДС СЕНТ ДЕК 2017\рисуем кота\фото768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2357430"/>
            <a:ext cx="7643866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друзья!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Рисуйте с удовольствием!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Всего доброго!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любом возрасте человеку нравится  рисовать, но не всегда это получается, как хотелось бы.</a:t>
            </a:r>
            <a:endParaRPr lang="ru-RU" sz="2400" dirty="0"/>
          </a:p>
          <a:p>
            <a:r>
              <a:rPr lang="ru-RU" sz="2400" b="1" dirty="0"/>
              <a:t>Для  того, чтобы   научиться рисовать красиво и правильно, нужно следовать  подсказкам или рисовать в соответствии со схемой. </a:t>
            </a:r>
            <a:endParaRPr lang="ru-RU" sz="2400" dirty="0"/>
          </a:p>
          <a:p>
            <a:r>
              <a:rPr lang="ru-RU" sz="2400" b="1" dirty="0"/>
              <a:t>В обучении рисованию с  дошкольниками я использую схемы поэтапного рисования. Для этого я готовлю книжки-раскладушки с картинками, изображающими каждый этап рисования с добавлением деталей в каждом следующем этапе. С обратной стороны книжки прописаны   все этапы  выполнения  работы. </a:t>
            </a:r>
            <a:endParaRPr lang="ru-RU" sz="24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Цели и задачи:</a:t>
            </a:r>
            <a:br>
              <a:rPr lang="ru-RU" sz="5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Целью  использования </a:t>
            </a:r>
            <a:r>
              <a:rPr lang="ru-RU" b="1" dirty="0" smtClean="0"/>
              <a:t>таких книжек </a:t>
            </a:r>
            <a:r>
              <a:rPr lang="ru-RU" b="1" dirty="0"/>
              <a:t>-</a:t>
            </a:r>
            <a:r>
              <a:rPr lang="ru-RU" b="1" dirty="0" smtClean="0"/>
              <a:t>раскладушек  </a:t>
            </a:r>
            <a:r>
              <a:rPr lang="ru-RU" b="1" dirty="0"/>
              <a:t>в обучении </a:t>
            </a:r>
            <a:r>
              <a:rPr lang="ru-RU" b="1" dirty="0" smtClean="0"/>
              <a:t>детей рисованию, </a:t>
            </a:r>
            <a:r>
              <a:rPr lang="ru-RU" b="1" dirty="0"/>
              <a:t>является  создание условий  для обучения детей рисованию по вспомогательным  схемам поэтапного рисования.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3500" b="1" dirty="0" smtClean="0"/>
          </a:p>
          <a:p>
            <a:pPr algn="just"/>
            <a:r>
              <a:rPr lang="ru-RU" sz="3500" b="1" dirty="0" smtClean="0"/>
              <a:t>- Образовательные: </a:t>
            </a:r>
            <a:r>
              <a:rPr lang="ru-RU" sz="3500" b="1" dirty="0"/>
              <a:t>обучать детей </a:t>
            </a:r>
            <a:r>
              <a:rPr lang="ru-RU" sz="3500" b="1" dirty="0" smtClean="0"/>
              <a:t>пользоваться схемами </a:t>
            </a:r>
            <a:r>
              <a:rPr lang="ru-RU" sz="3500" b="1" dirty="0"/>
              <a:t>поэтапного рисования, видеть каждый и следующий за ним этап, видеть новые детали следующего этапа; </a:t>
            </a:r>
            <a:endParaRPr lang="ru-RU" sz="3500" dirty="0"/>
          </a:p>
          <a:p>
            <a:pPr algn="just"/>
            <a:r>
              <a:rPr lang="ru-RU" sz="3500" b="1" dirty="0"/>
              <a:t>- Развивающие: развивать внимание,  наблюдательность, мышление;</a:t>
            </a:r>
            <a:endParaRPr lang="ru-RU" sz="3500" dirty="0"/>
          </a:p>
          <a:p>
            <a:pPr algn="just"/>
            <a:r>
              <a:rPr lang="ru-RU" sz="3500" b="1" dirty="0"/>
              <a:t>- Воспитательные:  воспитывать эстетический вкус.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92961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 педагогом работающим с детьми, и использующим схемы поэтапного рисования, ставятся следующие задачи: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Книжка- раскладушка «Рисуем гусеницу»</a:t>
            </a:r>
            <a:endParaRPr lang="ru-RU" dirty="0"/>
          </a:p>
        </p:txBody>
      </p:sp>
      <p:pic>
        <p:nvPicPr>
          <p:cNvPr id="4" name="Содержимое 3" descr="C:\Users\Ирина\ДС СЕНТ ДЕК 2017\гусеница\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714488"/>
            <a:ext cx="31689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Выполнение рисунка в четыре этапа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C:\Users\Ирина\ДС СЕНТ ДЕК 2017\гусеница\фото762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428736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Каждый этап рисования сопровождается показом педагога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Ирина\ДС СЕНТ ДЕК 2017\гусеница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2639876" cy="38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ДС СЕНТ ДЕК 2017\гусеница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634672" cy="38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рина\ДС СЕНТ ДЕК 2017\гусеница\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496"/>
            <a:ext cx="2655454" cy="381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КНИЖКА-РАСКЛАДУШКА 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«ПОЭТАПНОЕ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РИСОВАНИЕ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КОТА»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Ирина\ДС СЕНТ ДЕК 2017\рисуем кота\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857364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Рисование кота в шесть этапов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Ирина\ДС СЕНТ ДЕК 2017\рисуем кота\1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092"/>
            <a:ext cx="81439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</TotalTime>
  <Words>211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                                Презентация на тему «Использование книжек- раскладушек со схемами поэтапного рисования  в обучении  дошкольников» </vt:lpstr>
      <vt:lpstr>Слайд 2</vt:lpstr>
      <vt:lpstr> Цели и задачи:  </vt:lpstr>
      <vt:lpstr>Слайд 4</vt:lpstr>
      <vt:lpstr>Книжка- раскладушка «Рисуем гусеницу»</vt:lpstr>
      <vt:lpstr>Выполнение рисунка в четыре этапа </vt:lpstr>
      <vt:lpstr>Каждый этап рисования сопровождается показом педагога</vt:lpstr>
      <vt:lpstr>КНИЖКА-РАСКЛАДУШКА   «ПОЭТАПНОЕ РИСОВАНИЕ КОТА»</vt:lpstr>
      <vt:lpstr>Рисование кота в шесть этапов</vt:lpstr>
      <vt:lpstr> 1.Рисуем круг;                  2. В круг вписываем  малый круг; </vt:lpstr>
      <vt:lpstr> 3. К  малому кругу рисуем ушки в виде треугольников;   4. В малом кругу рисуем дуги – глаза и черный треугольник вершиной вниз;  </vt:lpstr>
      <vt:lpstr>  5. Рисуем две дуги , соединенные с вершиной треугольника – нос и усы; 6. Под нижней линией  большого круга рисуем хвост в виде колбаски зауженной с одной стороны.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книжек- раскладушек со схемами поэтапного рисования  в обучении  дошкольников»</dc:title>
  <dc:creator>Ирина</dc:creator>
  <cp:lastModifiedBy>Ирина</cp:lastModifiedBy>
  <cp:revision>3</cp:revision>
  <dcterms:created xsi:type="dcterms:W3CDTF">2019-03-10T08:50:49Z</dcterms:created>
  <dcterms:modified xsi:type="dcterms:W3CDTF">2019-03-10T10:04:49Z</dcterms:modified>
</cp:coreProperties>
</file>