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2"/>
              <a:gd name="T34" fmla="*/ 0 h 166"/>
              <a:gd name="T35" fmla="*/ 372 w 372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1D21-DDE1-4862-AEB9-CDD8BAB30D9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80192D0-DA3D-413D-BB1D-118CA8E483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919-4412-4491-AE58-FF68EA027C5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12214773-F5BD-4356-8D7A-DCA35E1036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3899-6B8F-4A0A-B941-272692459F95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62F59F5-3DD9-4E9D-9BB6-DA5FBD7442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00D5-F663-4A8C-97B6-A977C0F4840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7E9C577-2A21-4304-B62F-32684BDE1B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2C18-7D55-43DA-895F-70BAC1EB898B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4E8084C-2435-4DF7-B2AF-5C6BD1A6CC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FDAF-6BAF-4471-8A5F-F545D3F4631A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3F0E2A6-0584-45C9-BA76-074E3450FF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F0A2-61BF-4861-A296-92B94A1763C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4C2E0-48E1-43CE-B38E-9C26890AE4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F5D7-03F3-48E1-9490-0E547569C310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979FF-E8D4-4256-9B24-F9CF314663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1CEA-1C43-4AA7-9BB7-9C2597449CE8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9611-6967-4BD7-813B-5414122F05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76E9-1186-417C-8ADF-029C047F51C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929CA1C8-ADCA-41A2-91C4-DF67F281B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0D3B-6A7E-49D1-982B-934C340CD86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6CB2A-11A8-4FFF-96DD-69636E5E32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3A56-E241-49E7-8BF6-75060766F7AF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6DA6-891C-4D44-AA18-493FC0D853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3DFB-9AE0-4636-A39B-EF386F2848A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62FE-E30D-44DE-9F76-A740E5E174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44AA-D03F-445C-8F8F-316D4C4D7ED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2437D-60CC-4BB8-924D-55BE193B87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F243-FB02-4311-BFF1-821B24C5941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F702C-A15F-4A4A-A73D-D8C4B0E820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74ED-453C-4244-A272-08FCA9E18C3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17E0F894-5F67-4E56-B0DD-97751A4DC3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36"/>
                <a:gd name="T20" fmla="*/ 22 w 2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504"/>
                <a:gd name="T23" fmla="*/ 140 w 140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308"/>
                <a:gd name="T26" fmla="*/ 132 w 132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9"/>
                <a:gd name="T14" fmla="*/ 37 w 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722"/>
                <a:gd name="T35" fmla="*/ 178 w 178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35"/>
                <a:gd name="T32" fmla="*/ 23 w 23"/>
                <a:gd name="T33" fmla="*/ 635 h 6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7"/>
                <a:gd name="T20" fmla="*/ 17 w 1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22"/>
                <a:gd name="T32" fmla="*/ 41 w 4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0"/>
                <a:gd name="T52" fmla="*/ 0 h 878"/>
                <a:gd name="T53" fmla="*/ 450 w 450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3"/>
                <a:gd name="T14" fmla="*/ 35 w 35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8"/>
                <a:gd name="T20" fmla="*/ 8 w 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35"/>
                <a:gd name="T26" fmla="*/ 52 w 5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920"/>
                <a:gd name="T47" fmla="*/ 103 w 103"/>
                <a:gd name="T48" fmla="*/ 920 h 9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330"/>
                <a:gd name="T26" fmla="*/ 88 w 88"/>
                <a:gd name="T27" fmla="*/ 330 h 3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207"/>
                <a:gd name="T26" fmla="*/ 90 w 90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67"/>
                <a:gd name="T35" fmla="*/ 115 w 115"/>
                <a:gd name="T36" fmla="*/ 467 h 4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633"/>
                <a:gd name="T41" fmla="*/ 36 w 36"/>
                <a:gd name="T42" fmla="*/ 633 h 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9"/>
                <a:gd name="T14" fmla="*/ 28 w 2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07"/>
                <a:gd name="T23" fmla="*/ 17 w 17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568"/>
                <a:gd name="T50" fmla="*/ 294 w 294"/>
                <a:gd name="T51" fmla="*/ 568 h 5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3"/>
                <a:gd name="T14" fmla="*/ 25 w 25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41"/>
                <a:gd name="T26" fmla="*/ 29 w 29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8"/>
                <a:gd name="T23" fmla="*/ 8 w 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1"/>
                <a:gd name="T26" fmla="*/ 44 w 4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35201-5D50-42A3-8D7B-6C60E72BDD5E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789926E3-7582-40DC-AB5C-638E82DB92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clck/jsredir?bu=1gs&amp;from=yandex.ru%3Bsearch%2F%3Bweb%3B%3B&amp;text=&amp;etext=1958.W-bvTVBDlSUJ-ZSdvrPUa_T33D2kIRRk16gCY4nzhtsRGcnYQMeXhfZHD3ozsvnSeV0uGuhvLjo9fFBG6bKILB3bZVEXX-xtOsSnFA3ptY0rbQBB1BynXqmBL2L9gMru.2b5fa9363ba318c59ffeb56c937e9f401fd3bdc5&amp;uuid=&amp;state=PEtFfuTeVD5kpHnK9lio9WCnKp0DidhE9rs5TGtBySwiRXKUtOaYc_82fx1K114veN0GzlQ2dmiMbR0vTNDhPc2BXF0xcpy2oGx0uawRF8M,&amp;&amp;cst=AiuY0DBWFJ5fN_r-AEszk_mIZNKgBer8tvAmHPkS09AzOu17efyZnuYqzz_kSCUtD4yfQdbqFF2EsPD0c5xaraHzAJNCReX99s2DVukm4Xjh0A_TRNcR22LCjbB5uNU3fxN2af-brcgOI3M6hFoik5dBOiBh1NcLbxd7ZCZ1BT35USKHtD55T1CGGsKN0LEjKirZEzfFx8-DqUlGjdzK9BmBOmkbwswbwd1oQYeF0Qw1BvgpX_pR1neZstpEatFiQfhblIiTRg2QVOHFaER9mWD8xoLKUK_VK6Z4gOJxCCGqUSyNhQKQ8Jddxz9gAgvvRlB3SHq6PTODaxRPH66IodG-Zl8cMaypwqOcFMXORPm7Le59VnptxlONT4WGrR44hMmgbDhxUsnlE5jHp-XVXaAViPoIUIEokmVOsybm4aSiW0WTTLEbOnH0mRzPKph8raSLERCPqw2tDqZXft1f1ySPT8_JsIpLNxtEYJvd21s-Rrz8fS8kL_rCEzkFkWyaYxu_9S1uqTacc-ZHJr1GvMUrC-OdT1KsjE4xSie6KANSA5iOQn1tVixNjFt2xb2jhWF2NnLIA2wN-FKZiNSPK87DurStmppKO95UHrpYQ4wVWkkB10Lxg9ybgT1x4H7k1B0LTFcnrZt15eHp0rGB7voYEu26G_As5Gd-iml0oa3xX_mPbu7Fqz5Fz6GMNR2jl8MMpiI6QlSpO3q6z6XOCJ0mxKENtHs0&amp;data=UlNrNmk5WktYejY4cHFySjRXSWhXUEJfUWxhMEJaZ3FaYU9UaGphOEM3eUtMOWN3Njk4Vl8wR0Z6UXMzUEZkRTdCUkxaQUZldGRNV2VydE0xWHJPdXRZaUtJM3VjTnVNcjUwcE5yMkFaZVEs&amp;sign=3d40e883ec919f162a7c2a4c166fdbff&amp;keyno=0&amp;b64e=2&amp;ref=orjY4mGPRjk5boDnW0uvlrrd71vZw9kpVBUyA8nmgREuwYRlJ1V0Uk5FkYgvVgA7AyMk8XKPAWhQVnnPjuU4gICCz6gT7rBn9ouPZ6Aswf-x2t65e80GfanXZS4yl_1_KS4ZA7umS2as3YXkrb1ikuFPUQz2WxuLgXLWCP-Xg6LGD1rtOSQnJz7qb0brhLeCCBQktabMy3eCy89XDaKLO7hKt1sQKkGtXCqlzlc18VZijhw7wENs3rJg9gr3HiCN3lL9y8dsGi67pUe-wnf2m_Su2dDUCfER7336TnMYXbaKfvHP-RKb8A,,&amp;l10n=ru&amp;rp=1&amp;cts=1541147903956&amp;mc=4.806227925492471&amp;hdtime=1955393.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900" y="711200"/>
            <a:ext cx="10296525" cy="15113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hlinkClick r:id="rId2"/>
              </a:rPr>
              <a:t>Раменская средняя общеобразовательная школа №8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8344" y="2364509"/>
            <a:ext cx="9160019" cy="72592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размещения мультимедийного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726238" y="4689475"/>
            <a:ext cx="3495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Ученик 7 «Г» класса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Никитин Евгений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125" y="344488"/>
            <a:ext cx="6400800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реальность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70025" y="1238250"/>
            <a:ext cx="8915400" cy="3776663"/>
          </a:xfrm>
        </p:spPr>
        <p:txBody>
          <a:bodyPr/>
          <a:lstStyle/>
          <a:p>
            <a:pPr algn="just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 компьютерная модель реальности - созданная техническими средствами. Виртуальная реальность имитирует как воздействие, так и реакции на воздействие. Технологии виртуальной реальности развиваются постоянно. Одной из первых таких технологий можно считать немое кино.</a:t>
            </a:r>
            <a:endParaRPr lang="ru-RU" altLang="ru-RU" sz="2800" dirty="0" smtClean="0"/>
          </a:p>
          <a:p>
            <a:pPr algn="just" eaLnBrk="1" hangingPunct="1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27652" name="Рисунок 3" descr="07b72e7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3943350"/>
            <a:ext cx="717809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87575" y="1349375"/>
            <a:ext cx="8915400" cy="2409825"/>
          </a:xfrm>
        </p:spPr>
        <p:txBody>
          <a:bodyPr/>
          <a:lstStyle/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Интерактивность (это понятие которое раскрывает характер и степень взаимодействие между объектами)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Мобильность (возможность демонстрации рекламного ролика в любое время, в любом месте)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Информативность (это все содержание в узком смысле – как новое знание имеющееся в тексте)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5" name="Рисунок 4" descr="22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2872" y="3566325"/>
            <a:ext cx="4561071" cy="3037673"/>
          </a:xfrm>
          <a:prstGeom prst="rect">
            <a:avLst/>
          </a:prstGeom>
        </p:spPr>
      </p:pic>
      <p:pic>
        <p:nvPicPr>
          <p:cNvPr id="6" name="Рисунок 5" descr="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0254" y="3238148"/>
            <a:ext cx="4499263" cy="336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788" y="661988"/>
            <a:ext cx="7427912" cy="557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 и видео информация и ее особенности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751013" y="1422400"/>
            <a:ext cx="8566150" cy="183673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Особенностью, отличающей мультимедиа - технологии от других компьютерных технологий, является обработка аудио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– и видеоинформации в реальном режиме времени.</a:t>
            </a:r>
          </a:p>
        </p:txBody>
      </p:sp>
      <p:pic>
        <p:nvPicPr>
          <p:cNvPr id="29700" name="Рисунок 5" descr="Видох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925" y="3846513"/>
            <a:ext cx="35131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3" y="796925"/>
            <a:ext cx="10631487" cy="9890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для создания мультимедиа продуктов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193925" y="1466850"/>
            <a:ext cx="9266238" cy="2868613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Системные программные средства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– это набор программ, входящих в состав операционной системы компьютера и осуществляющих управление устройствами мультимедиа, причем это управление на двух уровнях – физическое управление вводом-выводом информации.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0724" name="Рисунок 4" descr="2010tp_09_ic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838" y="3919538"/>
            <a:ext cx="57372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программные средства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438275" y="1262063"/>
            <a:ext cx="8915400" cy="3778250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редакторы неподвижных графических изображений,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средства создания анимированных GIF-файлов,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средства создания презентаций,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средства создания обучающих программ,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системы распознавания голоса и преобразования звуковых файлов в текстовые,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системы создания приложений виртуальной реальности 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6078537" cy="5492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программные средства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560638" y="1230313"/>
            <a:ext cx="8640762" cy="251301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Прикладные программные средства – это готовые и, как правило, продаваемые программные системы на CD или DVD дисках – фильмы, учебники, энциклопедии, игры, книги, виртуальные музеи, путеводители, рекламные материалы и т. д.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2772" name="Рисунок 3" descr="тыдыщпыщ пыщ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3932238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в сети интернет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5925" y="1316038"/>
            <a:ext cx="8915400" cy="22018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потоковые аудио и видео технологии получали в Интернете широкое распространение. Существует достаточно много радио – и телевизионных станций, которые осуществляют вещание через Интернет.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796" name="Рисунок 3" descr="КЕ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525" y="3014663"/>
            <a:ext cx="41862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в сети интернет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514600" y="1606550"/>
            <a:ext cx="8564563" cy="2051050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Наиболее простым способом размещения мультимедиа на web-страницах является использование подключаемых к браузеру внешних программных модулей – плагинов.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4820" name="Рисунок 3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963" y="3373438"/>
            <a:ext cx="81835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322263"/>
            <a:ext cx="9409113" cy="5270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Плагины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675" y="1158875"/>
            <a:ext cx="9857798" cy="185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Существует достаточно великое множество программ называемых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плагинами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 descr="1345484224_5111282559714049086868617986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5419" y="2327564"/>
            <a:ext cx="9134764" cy="425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560638" y="685800"/>
            <a:ext cx="7400925" cy="2293938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Спасибо за внимание !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Рисунок 3" descr="content-shar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1757363"/>
            <a:ext cx="8977313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275" y="428625"/>
            <a:ext cx="3465513" cy="6223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781175" y="1103313"/>
            <a:ext cx="8915400" cy="377666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Мультимедиа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- это взаимодействие визуальной и звуковой информации под управлением интерактивного программного обеспечения с использованием современных технических и программных средств.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4125" y="323850"/>
            <a:ext cx="184150" cy="9223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9461" name="Рисунок 4" descr="res_med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263" y="3397250"/>
            <a:ext cx="27479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713" y="503238"/>
            <a:ext cx="2473325" cy="7397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712913" y="1116013"/>
            <a:ext cx="8915400" cy="3778250"/>
          </a:xfrm>
        </p:spPr>
        <p:txBody>
          <a:bodyPr/>
          <a:lstStyle/>
          <a:p>
            <a:pPr algn="just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мультимедиа обеспечивает легкость восприятия информации человеком, так как человек имеет существенно отличные от компьютера средства и способы обработки информации, имеющие форму восприятия, удобную для человека.</a:t>
            </a:r>
          </a:p>
        </p:txBody>
      </p:sp>
      <p:pic>
        <p:nvPicPr>
          <p:cNvPr id="20484" name="Рисунок 3" descr="Wordle-Multimedia-RU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013" y="3587750"/>
            <a:ext cx="49990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95263" y="1501775"/>
            <a:ext cx="11920537" cy="1673225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altLang="ru-RU" sz="2800" u="sng" smtClean="0"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вид информации (текст, аудио, видео, изображение), составляющий содержание инфопродукта. То есть, контент - это начинка информационного продукта, которая определяет его качество и авторитет.</a:t>
            </a:r>
          </a:p>
          <a:p>
            <a:pPr eaLnBrk="1" hangingPunct="1"/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0409" y="232224"/>
            <a:ext cx="1847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46450"/>
            <a:ext cx="53578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11088" y="493141"/>
            <a:ext cx="153093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85800"/>
            <a:ext cx="8911687" cy="1219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31825" y="1512888"/>
            <a:ext cx="9893300" cy="3287712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Мультимедийный контент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— это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сайт, в котором основная информация представлена в виде мультимедиа. Это современный и очень удобный механизм, который не заменяет собой выполнение классических функций, а дополняет и расширяет спектр услуг и новостей для посетителей.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973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7049" y="576237"/>
            <a:ext cx="453367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контент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289" y="460838"/>
            <a:ext cx="4655127" cy="78905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контент</a:t>
            </a:r>
            <a:endParaRPr lang="ru-RU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674813" y="1295400"/>
            <a:ext cx="8915400" cy="2700338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может содержать различные виды информации (не только текстовую, но и звуковую, графическую, анимационную, видео и т. д.);</a:t>
            </a:r>
          </a:p>
          <a:p>
            <a:pPr algn="ctr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поддержка различных типов файлов: текстовых, графических, аудио и видео;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100" y="3846513"/>
            <a:ext cx="5362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775" y="363538"/>
            <a:ext cx="6489700" cy="1279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и бизнес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655763" y="939800"/>
            <a:ext cx="8915400" cy="3776663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Times New Roman" pitchFamily="18" charset="0"/>
                <a:cs typeface="Times New Roman" pitchFamily="18" charset="0"/>
              </a:rPr>
              <a:t>Клиенты имеют возможность самостоятельно получать интересующую информацию (запросить необходимую информацию и получить ее на экране).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454" y="2558473"/>
            <a:ext cx="6941637" cy="390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90525"/>
            <a:ext cx="3957638" cy="12811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и туризм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713038" y="1066800"/>
            <a:ext cx="8001000" cy="3924300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Широкое распространение мультимедиа приобретает в сфере туризма. При этом популярностью пользуются виртуальные туры.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Посетители, например, мультимедийного сайта американского Белого дома смогут попасть на виртуальную экскурсию.</a:t>
            </a:r>
          </a:p>
        </p:txBody>
      </p:sp>
      <p:pic>
        <p:nvPicPr>
          <p:cNvPr id="25604" name="Рисунок 4" descr="24033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4179888"/>
            <a:ext cx="37496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1447422448_belyy-dom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178300"/>
            <a:ext cx="3997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 , видео информация и ее особенности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422525" y="1511300"/>
            <a:ext cx="8794750" cy="4371975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Особенностью, отличающей мультимедиа  технологии от других компьютерных технологий, является обработка аудио и видеоинформации в реальном режиме времени.</a:t>
            </a:r>
          </a:p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 узком смысле под мультимедиа в компьютерных технологиях понимают именно работу с потоковой аудио- и видеоинформацией, т.е. такой формой получения, обработки непрерывно, и мы не можем охватить ее целиком.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</TotalTime>
  <Words>478</Words>
  <Application>Microsoft Office PowerPoint</Application>
  <PresentationFormat>Произвольный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Wingdings 3</vt:lpstr>
      <vt:lpstr>Calibri</vt:lpstr>
      <vt:lpstr>Times New Roman</vt:lpstr>
      <vt:lpstr>Легкий дым</vt:lpstr>
      <vt:lpstr> Раменская средняя общеобразовательная школа №8 </vt:lpstr>
      <vt:lpstr>Мультимедиа</vt:lpstr>
      <vt:lpstr>Мультимедиа</vt:lpstr>
      <vt:lpstr>Слайд 4</vt:lpstr>
      <vt:lpstr>  </vt:lpstr>
      <vt:lpstr>Мультимедийный контент</vt:lpstr>
      <vt:lpstr>Мультимедиа и бизнес</vt:lpstr>
      <vt:lpstr>Мультимедиа и туризм</vt:lpstr>
      <vt:lpstr>Аудио , видео информация и ее особенности</vt:lpstr>
      <vt:lpstr>Виртуальная реальность</vt:lpstr>
      <vt:lpstr>Преимущества мультимедийных презентаций</vt:lpstr>
      <vt:lpstr>Аудио и видео информация и ее особенности</vt:lpstr>
      <vt:lpstr>Программные средства для создания мультимедиа продуктов </vt:lpstr>
      <vt:lpstr>Инструментальные программные средства</vt:lpstr>
      <vt:lpstr>Прикладные программные средства </vt:lpstr>
      <vt:lpstr>Мультимедиа в сети интернет</vt:lpstr>
      <vt:lpstr>Мультимедиа в сети интернет</vt:lpstr>
      <vt:lpstr>Плагины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- 2018</dc:title>
  <dc:subject>Размещение мультимедийного контента</dc:subject>
  <dc:creator>Никитин Евгений</dc:creator>
  <cp:lastModifiedBy>Миша</cp:lastModifiedBy>
  <cp:revision>56</cp:revision>
  <dcterms:created xsi:type="dcterms:W3CDTF">2016-10-14T09:57:34Z</dcterms:created>
  <dcterms:modified xsi:type="dcterms:W3CDTF">2018-11-06T16:59:04Z</dcterms:modified>
  <cp:category>конкурсное задание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Евгений Никитин">
    <vt:lpwstr>Потенциал-2018</vt:lpwstr>
  </property>
</Properties>
</file>