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60" r:id="rId3"/>
    <p:sldId id="316" r:id="rId4"/>
    <p:sldId id="317" r:id="rId5"/>
    <p:sldId id="315" r:id="rId6"/>
    <p:sldId id="358" r:id="rId7"/>
    <p:sldId id="352" r:id="rId8"/>
    <p:sldId id="359" r:id="rId9"/>
    <p:sldId id="353" r:id="rId10"/>
    <p:sldId id="354" r:id="rId11"/>
    <p:sldId id="355" r:id="rId12"/>
    <p:sldId id="356" r:id="rId13"/>
    <p:sldId id="361" r:id="rId14"/>
    <p:sldId id="257" r:id="rId15"/>
    <p:sldId id="29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5504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583-EBBD-455E-B347-0994A68FF58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6370-8800-4EBE-A15B-D647F62D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3EA-13ED-4A7B-A3C7-FC8CEE9A4BD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218D-A548-4920-A122-9DC870AE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F1F-710D-408B-B9A7-E5E8BFC5A20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015-12D3-4D42-A497-B4F2BA49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756F-CD8C-4E92-AE0A-4B04EA0EC80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E6B-A41D-4241-A76E-F08762C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46A-1ACA-4EE5-A3AE-025D4B9538B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5F4-D593-4F3D-A854-66E23907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C4AA-B912-4F27-A438-FD6489A6D58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756D-910F-4B01-8CD2-B54A9054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91E-E7E0-4A67-8151-811BD1256F5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8B69-AC1F-43E4-BB47-E1BCC678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172-BC5C-4D67-8C26-785DE28EEB3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70ED-BC1C-4626-9C2E-CFDF3E06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24C-1A96-44D7-9B7C-C7BD6E61B1B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AB9-626F-4A12-BC18-8A9B191E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1DA-3FA7-4BFA-AE38-1AC99A89C2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BCE7-C955-4162-92AC-69FBB78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D76-AACD-4B69-8FD4-B3338B239C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2A6-6959-4183-9E49-C115DD2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544E3-D370-40B1-B9BD-2BBCDCB9768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73857-AF49-4842-9EC7-2D0BA191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6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059832" y="620688"/>
            <a:ext cx="5904656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муниципальное бюджетное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общеобразовательное учреждение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города Ульяновска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«Средняя школа № 66»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5904656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b="1" dirty="0" smtClean="0"/>
              <a:t>ЗАНЯТИЕ ВНЕУРОЧНОЙ ДЕЯТЕЛЬНОСТИ</a:t>
            </a:r>
          </a:p>
          <a:p>
            <a:pPr algn="ctr">
              <a:buNone/>
            </a:pPr>
            <a:r>
              <a:rPr lang="ru-RU" sz="2400" dirty="0" smtClean="0"/>
              <a:t>по географии по программе</a:t>
            </a:r>
          </a:p>
          <a:p>
            <a:pPr algn="ctr">
              <a:buNone/>
            </a:pPr>
            <a:r>
              <a:rPr lang="ru-RU" sz="2400" b="1" i="1" dirty="0" smtClean="0"/>
              <a:t>«Географическое краеведение»</a:t>
            </a:r>
          </a:p>
          <a:p>
            <a:pPr algn="ctr">
              <a:buNone/>
            </a:pPr>
            <a:r>
              <a:rPr lang="ru-RU" sz="2400" dirty="0" smtClean="0"/>
              <a:t>для учащихся 9 класса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9512" y="4941168"/>
            <a:ext cx="8784976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noProof="0" dirty="0" smtClean="0">
                <a:solidFill>
                  <a:schemeClr val="tx1"/>
                </a:solidFill>
                <a:latin typeface="+mn-lt"/>
              </a:rPr>
              <a:t>Дронин Григорий Валерьевич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географии и экономики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высшей квалификационной категории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www.sibznak.net/actions/image/Images_gerb/flag_oblast/flag_small/flag_uliyanovsk_st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664296" cy="17948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29" name="Picture 1" descr="D:\Изображения\Фотографии\DSC_023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b="15789"/>
          <a:stretch>
            <a:fillRect/>
          </a:stretch>
        </p:blipFill>
        <p:spPr bwMode="auto">
          <a:xfrm>
            <a:off x="179512" y="620688"/>
            <a:ext cx="273630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img-fotki.yandex.ru/get/3100/zotova89.0/0_13af_e4861f25_L.jpg"/>
          <p:cNvPicPr>
            <a:picLocks noChangeAspect="1" noChangeArrowheads="1"/>
          </p:cNvPicPr>
          <p:nvPr/>
        </p:nvPicPr>
        <p:blipFill>
          <a:blip r:embed="rId2" cstate="print"/>
          <a:srcRect t="4500"/>
          <a:stretch>
            <a:fillRect/>
          </a:stretch>
        </p:blipFill>
        <p:spPr bwMode="auto">
          <a:xfrm>
            <a:off x="7236296" y="4293096"/>
            <a:ext cx="1728080" cy="24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42875"/>
            <a:ext cx="889362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мая 1928 г. – </a:t>
            </a:r>
            <a:r>
              <a:rPr lang="ru-RU" sz="4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Средневолжская</a:t>
            </a:r>
            <a:r>
              <a:rPr lang="ru-RU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 (с 20.10.1929 </a:t>
            </a:r>
            <a:r>
              <a:rPr lang="ru-RU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край)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826840"/>
            <a:ext cx="4714875" cy="95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Площадь</a:t>
            </a:r>
            <a:r>
              <a:rPr lang="ru-RU" sz="2800" dirty="0">
                <a:solidFill>
                  <a:srgbClr val="0000FF"/>
                </a:solidFill>
              </a:rPr>
              <a:t> – 237,8 тыс. км²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Население</a:t>
            </a:r>
            <a:r>
              <a:rPr lang="ru-RU" sz="2800" dirty="0">
                <a:solidFill>
                  <a:srgbClr val="0000FF"/>
                </a:solidFill>
              </a:rPr>
              <a:t> – 7 676,1 тыс. чел.</a:t>
            </a:r>
          </a:p>
        </p:txBody>
      </p:sp>
      <p:pic>
        <p:nvPicPr>
          <p:cNvPr id="5125" name="Picture 4" descr="Emblem of the Russian SFS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02" y="142875"/>
            <a:ext cx="1214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uokm.ru/img/goncharov2.jpg"/>
          <p:cNvPicPr>
            <a:picLocks noChangeAspect="1" noChangeArrowheads="1"/>
          </p:cNvPicPr>
          <p:nvPr/>
        </p:nvPicPr>
        <p:blipFill>
          <a:blip r:embed="rId4" cstate="print"/>
          <a:srcRect t="8957" b="33720"/>
          <a:stretch>
            <a:fillRect/>
          </a:stretch>
        </p:blipFill>
        <p:spPr bwMode="auto">
          <a:xfrm>
            <a:off x="2844" y="4869160"/>
            <a:ext cx="478518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Картинки по запросу симбирск гимназия"/>
          <p:cNvPicPr>
            <a:picLocks noChangeAspect="1" noChangeArrowheads="1"/>
          </p:cNvPicPr>
          <p:nvPr/>
        </p:nvPicPr>
        <p:blipFill>
          <a:blip r:embed="rId5" cstate="print"/>
          <a:srcRect b="4791"/>
          <a:stretch>
            <a:fillRect/>
          </a:stretch>
        </p:blipFill>
        <p:spPr bwMode="auto">
          <a:xfrm>
            <a:off x="4932040" y="1628799"/>
            <a:ext cx="4063033" cy="2582157"/>
          </a:xfrm>
          <a:prstGeom prst="rect">
            <a:avLst/>
          </a:prstGeom>
          <a:noFill/>
        </p:spPr>
      </p:pic>
      <p:pic>
        <p:nvPicPr>
          <p:cNvPr id="5127" name="Picture 2" descr="https://upload.wikimedia.org/wikipedia/commons/5/57/%D0%A1%D1%80%D0%B5%D0%B4%D0%BD%D0%B5-%D0%92%D0%BE%D0%BB%D0%B6%D1%81%D0%BA%D0%B8%D0%B9_%D0%BA%D1%80%D0%B0%D0%B9.png"/>
          <p:cNvPicPr>
            <a:picLocks noChangeAspect="1" noChangeArrowheads="1"/>
          </p:cNvPicPr>
          <p:nvPr/>
        </p:nvPicPr>
        <p:blipFill>
          <a:blip r:embed="rId6" cstate="print"/>
          <a:srcRect l="801" t="3168" r="1442" b="1761"/>
          <a:stretch>
            <a:fillRect/>
          </a:stretch>
        </p:blipFill>
        <p:spPr bwMode="auto">
          <a:xfrm>
            <a:off x="144016" y="3057371"/>
            <a:ext cx="7020272" cy="31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42875"/>
            <a:ext cx="89289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 1935 г.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Куйбышевский</a:t>
            </a:r>
          </a:p>
          <a:p>
            <a:pPr algn="r"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(с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05.12.1936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область)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1916832"/>
            <a:ext cx="4714875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Площадь</a:t>
            </a:r>
            <a:r>
              <a:rPr lang="ru-RU" sz="2800" dirty="0">
                <a:solidFill>
                  <a:srgbClr val="0000FF"/>
                </a:solidFill>
              </a:rPr>
              <a:t> – 237,8 тыс. км²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Население</a:t>
            </a:r>
            <a:r>
              <a:rPr lang="ru-RU" sz="2800" dirty="0">
                <a:solidFill>
                  <a:srgbClr val="0000FF"/>
                </a:solidFill>
              </a:rPr>
              <a:t> – 7 676,1 тыс. чел.</a:t>
            </a:r>
          </a:p>
        </p:txBody>
      </p:sp>
      <p:pic>
        <p:nvPicPr>
          <p:cNvPr id="6148" name="Picture 4" descr="Emblem of the Russian SFS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875"/>
            <a:ext cx="1136227" cy="12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https://mw2.google.com/mw-panoramio/photos/medium/27560981.jpg"/>
          <p:cNvPicPr>
            <a:picLocks noChangeAspect="1" noChangeArrowheads="1"/>
          </p:cNvPicPr>
          <p:nvPr/>
        </p:nvPicPr>
        <p:blipFill>
          <a:blip r:embed="rId3" cstate="print"/>
          <a:srcRect l="6895" t="2026" b="15633"/>
          <a:stretch>
            <a:fillRect/>
          </a:stretch>
        </p:blipFill>
        <p:spPr bwMode="auto">
          <a:xfrm>
            <a:off x="144016" y="1647089"/>
            <a:ext cx="3923928" cy="521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ttp://xn----7sbbaazuatxpyidedi7gqh.xn--p1ai/i/samarskaya_isoriya/postsovet/samarapostsovet/14.jpeg"/>
          <p:cNvPicPr>
            <a:picLocks noChangeAspect="1" noChangeArrowheads="1"/>
          </p:cNvPicPr>
          <p:nvPr/>
        </p:nvPicPr>
        <p:blipFill>
          <a:blip r:embed="rId4" cstate="print"/>
          <a:srcRect l="1500" t="7710" r="3999" b="9344"/>
          <a:stretch>
            <a:fillRect/>
          </a:stretch>
        </p:blipFill>
        <p:spPr bwMode="auto">
          <a:xfrm>
            <a:off x="2786063" y="3275013"/>
            <a:ext cx="6357937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venividi.ru/files/img1/1171/0.jpg"/>
          <p:cNvPicPr>
            <a:picLocks noChangeAspect="1" noChangeArrowheads="1"/>
          </p:cNvPicPr>
          <p:nvPr/>
        </p:nvPicPr>
        <p:blipFill>
          <a:blip r:embed="rId2" cstate="print"/>
          <a:srcRect l="15625" r="30208" b="27250"/>
          <a:stretch>
            <a:fillRect/>
          </a:stretch>
        </p:blipFill>
        <p:spPr bwMode="auto">
          <a:xfrm>
            <a:off x="4932040" y="3078381"/>
            <a:ext cx="4143376" cy="37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142875"/>
            <a:ext cx="500518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января 1943 года –</a:t>
            </a:r>
          </a:p>
          <a:p>
            <a:pPr algn="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Ульяновская область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859289"/>
            <a:ext cx="4714875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Площадь</a:t>
            </a:r>
            <a:r>
              <a:rPr lang="ru-RU" sz="2800" dirty="0">
                <a:solidFill>
                  <a:srgbClr val="0000FF"/>
                </a:solidFill>
              </a:rPr>
              <a:t> – 37,2 тыс. км²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Население</a:t>
            </a:r>
            <a:r>
              <a:rPr lang="ru-RU" sz="2800" dirty="0">
                <a:solidFill>
                  <a:srgbClr val="0000FF"/>
                </a:solidFill>
              </a:rPr>
              <a:t> – 1 262,6 тыс. чел.</a:t>
            </a:r>
          </a:p>
        </p:txBody>
      </p:sp>
      <p:pic>
        <p:nvPicPr>
          <p:cNvPr id="6" name="Picture 2" descr="D:\МБОУ =СОШ 66=\Конкурсы, мероприятия, конференции\Лучший преподаватель ОУ УО 2018\3uliH8U2gZI-82.jpg"/>
          <p:cNvPicPr>
            <a:picLocks noChangeAspect="1" noChangeArrowheads="1"/>
          </p:cNvPicPr>
          <p:nvPr/>
        </p:nvPicPr>
        <p:blipFill>
          <a:blip r:embed="rId3" cstate="print"/>
          <a:srcRect t="1701" b="1701"/>
          <a:stretch>
            <a:fillRect/>
          </a:stretch>
        </p:blipFill>
        <p:spPr bwMode="auto">
          <a:xfrm>
            <a:off x="103237" y="116452"/>
            <a:ext cx="3820691" cy="566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4" descr="http://zsuo.euro.ru/karta.gif"/>
          <p:cNvPicPr>
            <a:picLocks noChangeAspect="1" noChangeArrowheads="1"/>
          </p:cNvPicPr>
          <p:nvPr/>
        </p:nvPicPr>
        <p:blipFill>
          <a:blip r:embed="rId4" cstate="print"/>
          <a:srcRect l="2605" t="-197" b="2946"/>
          <a:stretch>
            <a:fillRect/>
          </a:stretch>
        </p:blipFill>
        <p:spPr bwMode="auto">
          <a:xfrm>
            <a:off x="4188161" y="1484784"/>
            <a:ext cx="448829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ульяновская область карта"/>
          <p:cNvPicPr>
            <a:picLocks noChangeAspect="1" noChangeArrowheads="1"/>
          </p:cNvPicPr>
          <p:nvPr/>
        </p:nvPicPr>
        <p:blipFill>
          <a:blip r:embed="rId2" cstate="print"/>
          <a:srcRect t="2749" b="5969"/>
          <a:stretch>
            <a:fillRect/>
          </a:stretch>
        </p:blipFill>
        <p:spPr bwMode="auto">
          <a:xfrm>
            <a:off x="0" y="-2"/>
            <a:ext cx="9144000" cy="6867071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анимация компа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5"/>
            <a:ext cx="3312368" cy="2649894"/>
          </a:xfrm>
          <a:prstGeom prst="rect">
            <a:avLst/>
          </a:prstGeom>
          <a:noFill/>
        </p:spPr>
      </p:pic>
      <p:sp>
        <p:nvSpPr>
          <p:cNvPr id="1030" name="AutoShape 6" descr="Картинки по запросу анимация рад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анимация рад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cecmpacka3ku.narod.ru/ocmpoba/sundu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356992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338" y="188913"/>
            <a:ext cx="4105275" cy="5111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самом большом по площади районе региона расположен второй по величине город Ульяновской области, носивший до 1972 г. название Мелекесс и переименованный в честь болгарского коммуниста-антифашиста.</a:t>
            </a:r>
            <a:endParaRPr lang="ru-RU" dirty="0"/>
          </a:p>
        </p:txBody>
      </p:sp>
      <p:pic>
        <p:nvPicPr>
          <p:cNvPr id="10257" name="Picture 17" descr="http://st.depositphotos.com/1001003/1387/i/170/depositphotos_13874133-Georgi-Dimit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258603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19" descr="http://gorodina.ru/im/logo/Dimitrovgr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288" y="1844675"/>
            <a:ext cx="19796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357563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 descr="http://download.radiodacha.ru/pub/36739.jpg"/>
          <p:cNvPicPr>
            <a:picLocks noChangeAspect="1" noChangeArrowheads="1"/>
          </p:cNvPicPr>
          <p:nvPr/>
        </p:nvPicPr>
        <p:blipFill>
          <a:blip r:embed="rId6" cstate="print"/>
          <a:srcRect t="6604" b="25539"/>
          <a:stretch>
            <a:fillRect/>
          </a:stretch>
        </p:blipFill>
        <p:spPr bwMode="auto">
          <a:xfrm>
            <a:off x="5651500" y="5373688"/>
            <a:ext cx="3024188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5" name="Picture 35" descr="http://luxa.ru/upload/image/0_25c00_517c22c8_x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125078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9" name="Picture 39" descr="http://sobory.ru/pic/01800/01831_20100212_181029.jpg"/>
          <p:cNvPicPr>
            <a:picLocks noChangeAspect="1" noChangeArrowheads="1"/>
          </p:cNvPicPr>
          <p:nvPr/>
        </p:nvPicPr>
        <p:blipFill>
          <a:blip r:embed="rId8" cstate="print"/>
          <a:srcRect l="16129"/>
          <a:stretch>
            <a:fillRect/>
          </a:stretch>
        </p:blipFill>
        <p:spPr bwMode="auto">
          <a:xfrm>
            <a:off x="2843808" y="116632"/>
            <a:ext cx="1872208" cy="167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77-88.ru/uploads/s/c/w/3/cw362epbmtaq/img/full_B1IPV6Uq.jpg"/>
          <p:cNvPicPr>
            <a:picLocks noChangeAspect="1" noChangeArrowheads="1"/>
          </p:cNvPicPr>
          <p:nvPr/>
        </p:nvPicPr>
        <p:blipFill>
          <a:blip r:embed="rId2" cstate="print"/>
          <a:srcRect r="3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253097"/>
            <a:ext cx="37444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</a:rPr>
              <a:t>город Димитровград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 l="6907" r="9988"/>
          <a:stretch>
            <a:fillRect/>
          </a:stretch>
        </p:blipFill>
        <p:spPr bwMode="auto">
          <a:xfrm>
            <a:off x="-36513" y="0"/>
            <a:ext cx="9180000" cy="5817588"/>
          </a:xfrm>
          <a:prstGeom prst="rect">
            <a:avLst/>
          </a:prstGeom>
          <a:noFill/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10527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Транспортная развязка: </a:t>
            </a:r>
            <a:r>
              <a:rPr lang="ru-RU" sz="3000" dirty="0" err="1" smtClean="0"/>
              <a:t>Димитровградское</a:t>
            </a:r>
            <a:r>
              <a:rPr lang="ru-RU" sz="3000" dirty="0" smtClean="0"/>
              <a:t> шоссе 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40-й проезд Инженерный (17 сентября 2017 г.)</a:t>
            </a:r>
            <a:endParaRPr lang="ru-RU" sz="3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QTEhUUEhQUFRQXFxcXFBgUGBUUFBYXHBgaGBcVFBUcHCggGBwlHRcXITEhJSkrLi4uGB8zODMsNygtLisBCgoKDg0OGhAQGiwkHyQsLDQsLCwsLCwsNCwsLCwsLCwsLCwsLCwsLCwsLCwsLCwsLCwsLCwsLCwsLCwsLCwsLP/AABEIAL8BBwMBIgACEQEDEQH/xAAbAAACAwEBAQAAAAAAAAAAAAAAAQIDBAUGB//EADYQAAICAQMCBAQFAwMFAQAAAAECABEDEiExBEEFUWFxBhMikTJCgbHwUqHB0eHxBxQkcuIj/8QAGQEAAwEBAQAAAAAAAAAAAAAAAAECAwQF/8QAJREAAgICAgICAQUAAAAAAAAAAAECEQMhEjEEQSJREwVhcZGx/9oADAMBAAIRAxEAPwD4uuQd5DXIRgy7M6LEQsZ2Oj8PCqHXINXcHYD9e85OHNXO/lD5rNtZ9ptjlCO+2RNSevR6F8ChPq3N2TfM4Gdhc05iwG57THmXvNM8rVEY40VlpGEYnIbmzo300RNB60Dvcw5GI429pTN1mcVSM+Cltm1erLH0l/8A3C1Q385zEajHjQsf8wjml/LB40an6gAbD6vO9vt2mcj13iy4qkJnOTvZUUvQySIBz5yMcgod3JYVs8ge8CwrvIR9MDar6NQPciyN+0qbMO0zwl/kdUTwRacnEtVplgDJU2gcSeUSuTYih5yEllIJJFuRm7HVbS8cOTFJ0V4sZEm995aDUzdXkvabyioR7M1bZnJihCcpsXdNi1HfYd51MONNgB+s4s2dL1ekU247TfDkjHT/ALMskW+j3HhmNSt7RTj9B4lQsGh9oTu7OJxdnlYRQnlHpE8WMsaE2Ho3Q2ATtyATvMePIV4mkeIP3JryG01g4JbuzOXL0Z3dr+q79ZAyWXIWNnmQmbey0My05yaBqh5SfS9GXXIwZAMa6jqNE2aAXzPpM0E2gasubLtI6a5EgJZmzluY7vbFX0RxizNWRwgoTGpo3G7k8yoz4p12JxtgWPnFFCZlDjVb4ikg+1QQEZPQavtIqt+g85qTKoFX2kSk10a44KXbMccbrXe5GUZtUOEIowHCKEAJIl8SYcrtI43qRjulomrJNkJkZMYjUgRUHfsaoIRQiGOTw49RAlcux5yo2G/nHGr2J3WjrZymJa5MU5GXKWNkxTeXkSv49GSxKtkIQhOc2HFLcmBlIDKQWoi9rB4MWfCyMysKZTR70fcQArhJnE2nVR03pvtdXU0+J5cbMvyhQCIDtX1AbwEY4QhAY4o4oAEIQgAQhCABNWXLj+Wqqv1XbseT6DyEyzX1PTfLCGw2tSfQA8frGhG7w7oDnyjQg0LpLA7ChyCR5zu9R8OdMgIdwHY2oB2VW+pR60Npb4BgAwILr5jgGuaJ3/tcl8UeCl8QzfnRBkFfSHxNvQvujEj2/ScbyOUqujrWL4OS9HD8V8H+SUdQGQEFiO/1A79uNpzer6/5nzbG7uGUCqUD+/G3lO38OZWyYciNuAO/tPLNzNcUpbi/RjNKk0WBF0EljrsALW1d2Lf4lUvRgV0hLfVq1WSdIH4NPFcm5Lr8zO5dwoLb/QAqkcWANu02MzNCX9L0rZCQoFhWY2QNlFnmUwAUIQgBeuUAVKmNmKKNybElQQjAmpuhKqzMygj8tgsTrKEbcVRPtJGZIQhGA4QhADV4U6LmQ5QDjDfUCLFe0h12RWyOUACFjpA2Fdtu0zyQWH7CL+v6tsrl29AB5AcCXL4ow6dunAWmfWzV9ZoClJ8rFzHW/wCsi0NgdDxPxMZEx41QIiDjay1AEznxqt/7xQbsAAuKOTwKpNNYBIFitrPMALfDukOXIuMMFLd24na634ZGPGSMgbINwuwBA5ocznZimH5+LSHJ0BMhq1ogmvK/SHgGEv1CCztuT30gbzLKpLd1Rrjp6on4J4emQt81ivAUAgFmJra5lz9AyluNKsVskCzzsPad/wCIuhxoHdXIygo4AFKCxBUcf02e28811PUNkYs5ssbPbfuajg29sU6SpEAu1yMkzXFNDMI15EUFiGer+GvFFACMaZWtL42O09f4o6np3XGwtsRx6CbolSl35aaPus+WYQSbG02JlyAVrP3M5pwp2mdeLm06WjuPp6TAyAguw8/55zyWXmaOpxnlmJPrM7jiaYo1u+zLImtNEw6hNrGTUd+2nTVe93JdZmDkECgFC/aUSWna5sYD6cqGUuCVBBYDki9wJf4n1IyZGZbCamKKfyqSWqh6kzLBYDNWXpKUsLAXSGut3PIQjkVvMkeo1VmvLt9oQAa1Yvi9/bvL+oxg6siKVx69Kkm62Jq+52uZ5P5zaNF/Tq1V61V/aAFc19d0nyioJBYqGYf0k7geu1TJJMSTubMAIwjhAAhCEACWpx7yoiWjfjgRolkRvx5iBXc+lyAMsHBgMrgIpr8K6M5sqYloM7BRfEQFGXGRRIIBFi+48xIkbe/Hr7T6T4n4UmLBjw9QCdJVR9P1MR+FVP5RvzvsO88v434az4fn4rPTYm+SpYAVZsaT+cb88wegTTPOkz1PwWFp9jrsAHtR/KPWUeB/D658QJJDs9KewHfbv3nc+JCvRYFx4E5/FkbkHfcAd9py5ZqfwR0Y4uL5M9A3w+MqsMgC6gA3djX4farngviD4bPSnJauyjScbgrookA69ruzVCd3wj44Vel05Wb56mh9OrWvbc7A9t/KeU8Z8ezdSf8A9W+m7CjYDy948UJxeyJSTRza2ijHaD8mp0mRGOEUBkkcjiTOdvOVQipDUmumSZyeTIwkgICbsUY49pGTHEYiMIEwqAxRwhAAIgIRQAm3C/r+8Mps/oP2EsA/DUqb/T+20bEgEKkq2iQxAJhCIwgMF9ZfkPl/BIgfV9z9o34vz/aUuiWU3GDFCSUE7Hwt4Z8/NvqCrRYrdgk0gBHBLVvOPpnsfgNWGLqGS9V4wACL2thse194Evo+s+E5CcSZnyjI2J9GVWVFKOSVQkk0SNSm+Dz6T5f8beMDq+qTpsT6sCEBqXQpdRpYgUDQC1Z72e87ORGOTEExkL9TuGNEsDQ0kXY+qeP6LIG8QyEDTbZKF3R8r7yMmotlYttI9H0hCMb2AP0ULo7EV5WLEy/FA+Zjdr1EoHPbQR+T7X95s6ghmBFrSqCLG5H5vT/aczq8SrgynUQpD7X53x7zzoy2jucfZ4mEtC7RfKM9SjgsrhLlx0Y3TyEdC5FWk1faAQ+Uu0QAhQuRUUMG4qWafOICFBZTCXjEJFscVDsrik/ln1jGI+UKHZXCWjCZP5cdC5FBhJusQWKh2RijMUBly/h+8jnFMRHjbt7/ALQbCfeN9E9C/LIR9oomNBCKOAy9l3BHfYxOLB9/2/5hrqx9v5+sjq2/uf8AEpklZEYEUuK7ew+8mhtluJdqBBnU+G/F/wDtXyWupcilTR3U0RY+84vTAE1pv2u4HIL4I+xltpomj7b0nQZ8unMj4seN0rAzEBd7PG/kvPlPmnhng7JlyHKxGbG7WAQQWsgknvdGZeh+L+rw4B0+PJWMG1tQWX6g1AngWLr3mRPGsmvJkc62yG27GzdkeXJmGVSlFpGuLjF7PW9PnDuwX8YpdPe+eO43Ew+P9BmZFVUalGp1/N5A13HPE8unXOuT5qEq+rUCObnp+s+NFYKVxE5KGrURpuiHAHkTpP3nOsDhJNbNZZeSaPLswGxBB7giiIhmHrJdZ1rZHZ2q2N7cDyEo19qE7bdHNxJnN6QHUHy2lUIrYUjaN5b03SM3AoeZ4/TzlnhHRFhqYfSDt6n38p3UQKO36cewnPm8jhpdnoeH+nvN8paicDrfDmUWCWHBFHb19ZkRKnrrnJ8X6cVrXY/mrbbzmeLyW3Ujfy/01Qg54316OQDUkRKmMYedqPGZYW8pO5SskJRJN2oXMb5CZ7vwPwdMQDtpy5CO31ogPl/U3b/SYvF/hrp8KF3yZFJ/Ci6Tv5C4miotI8liXeaGQGJFoRiNITdkRhF7wOAeckWkSd4Ugtkfk6TdiTOWhDIblWYbCLoa32VRRxqtmSaFmICiTz68f7wkG8hx69/WKOxEsvb2kNW1Rs233k2wEfz+0Ow6K5de1HmoikFx3vGkyW0VsK+0UGgTILFCEIwHCNVuWhAI0iW6IaPX7yIWWs0iY2kJMWmSURCOoAej6FaxJ6rf67k1NKKW2AJPl3nD6PxQoqqVDKD6g6bBI/nnPonhpwEo2IPoZQ1kCib/AKhz7cjvPPyYZW2z3sHmw4RhFbo5mT4cy6VZQLqmQncH34/TtMfjfh/ylAN2yuCDvRAG49J7jqepyHU+VlY7UQunYcaq2J9Z5PPhy9dnJwLrRFAL0QoNmwT3O17TOajHd9FQzNqp6s+f3tHPU+O+CdF03UphbNk0jHrylRq1M26qgA+kd95X87wtfydQ/wCpWd0MyklJJ7PEeL1aPNzodH4azEHICmOg7Mfp+g3ut8k0Z3cL9Cyl8fTuoTcvkclbHA0g/UfSY/G/HkyYExYgxsA5Wfk0NlUdgNv2h+SUnUUP8MYrlJnP6vxIkBMVpiQ/QAaP/sxHeZuo6t8la2LUKGo3Q95UIVNzmCJlkjUpbN5RNlJDINfwx6De8C1Am/8AmVDKYrHRoZP0leajGOoB2IkX42/m0LsVUVERqv8AaSqRU8/z2ERaG2w9Tz6QkI4hjQcXxc6jNqSgO+05xxEGhvNPTZjuBz2/yZ04tXF+zGe9oZ6YhSxoAV7ygGTfIeJCpEqvQK/ZErfMS4peViU1JodkPlDyj+WPKMmR1Q0GyREgxkgYqgBGKpMiLTAZAyLGWtQEoJkspBc19D4lkxH6Dtv9JAKm9uJkiktX2Um07R634a+MWxdQr9QNeLhgB+G6pwO9V+89d4F8RNmydQ2JnTCHC4lRVKBa/Fp/FqPP2nySfQv+jfUV1GbH2bGG/VW/+pw+XixxjLK420ujWE5N1Zd8R/DWHI5z5c3yNVBjoIUt/UdR5P8Aic/wj4X6N2b/AMg5gBwo0D9G31EAcCe+/wCoRRulOPIrkOQdSgnRpIYsf02/WfGev8TLEDHaY1FIo224JauSZPiZ554X1/hq1CHaNvxJ1CB1xYX1YkGy1VGyNz+Y1vfrOWjXM0YM9CK4qkc03zdmm5Ev/O8gcplcdkJFhyXzxKzCooDqhwqAMIhhJJkI4MhCMCzUCPKuIlHMiDJKSSAPPaINBe0UeQf5hGI1hqj6VSPqkMD3zNOJe87YLlTMJa0R0yvJir95sZRM2ZrJhlxqrRMWU6YVcsiqcjZqRAkSssqRJ7RWBECEnEajsCIWDmvb+cSYlWfj1ibGihmuKKERoOEUIAOeh+CPHG6TOWRFcupU6rGkfivb2nnZ0vCc2NLLGif2/wBz+0mUIzXGXTJlJxVrs9v8QfG/UnC4Hy01DT9IJNHYiyfIz5tOj4z1gdgFNqO/YkznxQw48WsapChKbjc3sIQjCyyhQlyYx3lWQbwCxQihAY4QigAQjigAzLekH1j7ymTxmjGuxMOTv/rFL+n6DJkBKIzAc6RcIqYWipjNeHqKUe0xM3Evw7A3xNcUmnoiS1s6GTMCtiZQ3MrGQVzt5SOU9rm8surM1Gi2MyDekr1mc0lTLRcxlV7xSfpBILHFUjqkYhkw0UgYxGFAwEBj9I63jMQEaEJKRMYAYGGmFRAAhccVwAYbaIHyhp9f53kiIAKzKX5lhBANyoxMpChCMCIoIpILALAVkY6lyL6RNHQrIjH/ADmTGMQUzRgyBbJAO219vWUoolyY+o6x0asbMoUADSSPf+8JidrNwilLeiktEJM5DVXIwk2xjUSw4yTcljcASaZLmsYr7IbY1HnGVEQMzs54lSaSJSsuY1FjWUqd5bibYyE03spqiUraOuIGIBKbjKxNBW8ohkhJSB7XJnGef59obEJhIR6oyYARjkqkSYAFSJjIjqADjEjULgAPuJUUMtveO+Liod0VqssIlmLGTNmHCF2Is8S4wsiU6OdUSidn5uKwrpQVaJVQWLfMBs24FFAR23J2nU6Z+mBBbAwAUcaWJP0bkahXD9zyOOyUW3RVqrPPJ0h77e53+0ux+HgmmatjuN622udjqfFMC1eEsaA3+gcLdtqYnh+w/EJLD1vTow14mY1RApeQt76zq4fsPxdprST6I39nB8P6camLjYCYupyWduJ3sXi2IUMmLVQUNp2umNncm/p0jtvfHMwpl6dchfS7LRpCqqAa2+rW3f0/SZykq4ouMd2zkwnU8Sz4GBOJGUlhQIFBfrsA6jd2nb8sJm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hQUFRQXFxcXFBgUGBUUFBYXHBgaGBcVFBUcHCggGBwlHRcXITEhJSkrLi4uGB8zODMsNygtLisBCgoKDg0OGhAQGiwkHyQsLDQsLCwsLCwsNCwsLCwsLCwsLCwsLCwsLCwsLCwsLCwsLCwsLCwsLCwsLCwsLCwsLP/AABEIAL8BBwMBIgACEQEDEQH/xAAbAAACAwEBAQAAAAAAAAAAAAAAAQIDBAUGB//EADYQAAICAQMCBAQFAwMFAQAAAAECABEDEiExBEEFUWFxBhMikTJCgbHwUqHB0eHxBxQkcuIj/8QAGQEAAwEBAQAAAAAAAAAAAAAAAAECAwQF/8QAJREAAgICAgICAQUAAAAAAAAAAAECEQMhEjEEQSJREwVhcZGx/9oADAMBAAIRAxEAPwD4uuQd5DXIRgy7M6LEQsZ2Oj8PCqHXINXcHYD9e85OHNXO/lD5rNtZ9ptjlCO+2RNSevR6F8ChPq3N2TfM4Gdhc05iwG57THmXvNM8rVEY40VlpGEYnIbmzo300RNB60Dvcw5GI429pTN1mcVSM+Cltm1erLH0l/8A3C1Q385zEajHjQsf8wjml/LB40an6gAbD6vO9vt2mcj13iy4qkJnOTvZUUvQySIBz5yMcgod3JYVs8ge8CwrvIR9MDar6NQPciyN+0qbMO0zwl/kdUTwRacnEtVplgDJU2gcSeUSuTYih5yEllIJJFuRm7HVbS8cOTFJ0V4sZEm995aDUzdXkvabyioR7M1bZnJihCcpsXdNi1HfYd51MONNgB+s4s2dL1ekU247TfDkjHT/ALMskW+j3HhmNSt7RTj9B4lQsGh9oTu7OJxdnlYRQnlHpE8WMsaE2Ho3Q2ATtyATvMePIV4mkeIP3JryG01g4JbuzOXL0Z3dr+q79ZAyWXIWNnmQmbey0My05yaBqh5SfS9GXXIwZAMa6jqNE2aAXzPpM0E2gasubLtI6a5EgJZmzluY7vbFX0RxizNWRwgoTGpo3G7k8yoz4p12JxtgWPnFFCZlDjVb4ikg+1QQEZPQavtIqt+g85qTKoFX2kSk10a44KXbMccbrXe5GUZtUOEIowHCKEAJIl8SYcrtI43qRjulomrJNkJkZMYjUgRUHfsaoIRQiGOTw49RAlcux5yo2G/nHGr2J3WjrZymJa5MU5GXKWNkxTeXkSv49GSxKtkIQhOc2HFLcmBlIDKQWoi9rB4MWfCyMysKZTR70fcQArhJnE2nVR03pvtdXU0+J5cbMvyhQCIDtX1AbwEY4QhAY4o4oAEIQgAQhCABNWXLj+Wqqv1XbseT6DyEyzX1PTfLCGw2tSfQA8frGhG7w7oDnyjQg0LpLA7ChyCR5zu9R8OdMgIdwHY2oB2VW+pR60Npb4BgAwILr5jgGuaJ3/tcl8UeCl8QzfnRBkFfSHxNvQvujEj2/ScbyOUqujrWL4OS9HD8V8H+SUdQGQEFiO/1A79uNpzer6/5nzbG7uGUCqUD+/G3lO38OZWyYciNuAO/tPLNzNcUpbi/RjNKk0WBF0EljrsALW1d2Lf4lUvRgV0hLfVq1WSdIH4NPFcm5Lr8zO5dwoLb/QAqkcWANu02MzNCX9L0rZCQoFhWY2QNlFnmUwAUIQgBeuUAVKmNmKKNybElQQjAmpuhKqzMygj8tgsTrKEbcVRPtJGZIQhGA4QhADV4U6LmQ5QDjDfUCLFe0h12RWyOUACFjpA2Fdtu0zyQWH7CL+v6tsrl29AB5AcCXL4ow6dunAWmfWzV9ZoClJ8rFzHW/wCsi0NgdDxPxMZEx41QIiDjay1AEznxqt/7xQbsAAuKOTwKpNNYBIFitrPMALfDukOXIuMMFLd24na634ZGPGSMgbINwuwBA5ocznZimH5+LSHJ0BMhq1ogmvK/SHgGEv1CCztuT30gbzLKpLd1Rrjp6on4J4emQt81ivAUAgFmJra5lz9AyluNKsVskCzzsPad/wCIuhxoHdXIygo4AFKCxBUcf02e28811PUNkYs5ssbPbfuajg29sU6SpEAu1yMkzXFNDMI15EUFiGer+GvFFACMaZWtL42O09f4o6np3XGwtsRx6CbolSl35aaPus+WYQSbG02JlyAVrP3M5pwp2mdeLm06WjuPp6TAyAguw8/55zyWXmaOpxnlmJPrM7jiaYo1u+zLImtNEw6hNrGTUd+2nTVe93JdZmDkECgFC/aUSWna5sYD6cqGUuCVBBYDki9wJf4n1IyZGZbCamKKfyqSWqh6kzLBYDNWXpKUsLAXSGut3PIQjkVvMkeo1VmvLt9oQAa1Yvi9/bvL+oxg6siKVx69Kkm62Jq+52uZ5P5zaNF/Tq1V61V/aAFc19d0nyioJBYqGYf0k7geu1TJJMSTubMAIwjhAAhCEACWpx7yoiWjfjgRolkRvx5iBXc+lyAMsHBgMrgIpr8K6M5sqYloM7BRfEQFGXGRRIIBFi+48xIkbe/Hr7T6T4n4UmLBjw9QCdJVR9P1MR+FVP5RvzvsO88v434az4fn4rPTYm+SpYAVZsaT+cb88wegTTPOkz1PwWFp9jrsAHtR/KPWUeB/D658QJJDs9KewHfbv3nc+JCvRYFx4E5/FkbkHfcAd9py5ZqfwR0Y4uL5M9A3w+MqsMgC6gA3djX4farngviD4bPSnJauyjScbgrookA69ruzVCd3wj44Vel05Wb56mh9OrWvbc7A9t/KeU8Z8ezdSf8A9W+m7CjYDy948UJxeyJSTRza2ijHaD8mp0mRGOEUBkkcjiTOdvOVQipDUmumSZyeTIwkgICbsUY49pGTHEYiMIEwqAxRwhAAIgIRQAm3C/r+8Mps/oP2EsA/DUqb/T+20bEgEKkq2iQxAJhCIwgMF9ZfkPl/BIgfV9z9o34vz/aUuiWU3GDFCSUE7Hwt4Z8/NvqCrRYrdgk0gBHBLVvOPpnsfgNWGLqGS9V4wACL2thse194Evo+s+E5CcSZnyjI2J9GVWVFKOSVQkk0SNSm+Dz6T5f8beMDq+qTpsT6sCEBqXQpdRpYgUDQC1Z72e87ORGOTEExkL9TuGNEsDQ0kXY+qeP6LIG8QyEDTbZKF3R8r7yMmotlYttI9H0hCMb2AP0ULo7EV5WLEy/FA+Zjdr1EoHPbQR+T7X95s6ghmBFrSqCLG5H5vT/aczq8SrgynUQpD7X53x7zzoy2jucfZ4mEtC7RfKM9SjgsrhLlx0Y3TyEdC5FWk1faAQ+Uu0QAhQuRUUMG4qWafOICFBZTCXjEJFscVDsrik/ln1jGI+UKHZXCWjCZP5cdC5FBhJusQWKh2RijMUBly/h+8jnFMRHjbt7/ALQbCfeN9E9C/LIR9oomNBCKOAy9l3BHfYxOLB9/2/5hrqx9v5+sjq2/uf8AEpklZEYEUuK7ew+8mhtluJdqBBnU+G/F/wDtXyWupcilTR3U0RY+84vTAE1pv2u4HIL4I+xltpomj7b0nQZ8unMj4seN0rAzEBd7PG/kvPlPmnhng7JlyHKxGbG7WAQQWsgknvdGZeh+L+rw4B0+PJWMG1tQWX6g1AngWLr3mRPGsmvJkc62yG27GzdkeXJmGVSlFpGuLjF7PW9PnDuwX8YpdPe+eO43Ew+P9BmZFVUalGp1/N5A13HPE8unXOuT5qEq+rUCObnp+s+NFYKVxE5KGrURpuiHAHkTpP3nOsDhJNbNZZeSaPLswGxBB7giiIhmHrJdZ1rZHZ2q2N7cDyEo19qE7bdHNxJnN6QHUHy2lUIrYUjaN5b03SM3AoeZ4/TzlnhHRFhqYfSDt6n38p3UQKO36cewnPm8jhpdnoeH+nvN8paicDrfDmUWCWHBFHb19ZkRKnrrnJ8X6cVrXY/mrbbzmeLyW3Ujfy/01Qg54316OQDUkRKmMYedqPGZYW8pO5SskJRJN2oXMb5CZ7vwPwdMQDtpy5CO31ogPl/U3b/SYvF/hrp8KF3yZFJ/Ci6Tv5C4miotI8liXeaGQGJFoRiNITdkRhF7wOAeckWkSd4Ugtkfk6TdiTOWhDIblWYbCLoa32VRRxqtmSaFmICiTz68f7wkG8hx69/WKOxEsvb2kNW1Rs233k2wEfz+0Ow6K5de1HmoikFx3vGkyW0VsK+0UGgTILFCEIwHCNVuWhAI0iW6IaPX7yIWWs0iY2kJMWmSURCOoAej6FaxJ6rf67k1NKKW2AJPl3nD6PxQoqqVDKD6g6bBI/nnPonhpwEo2IPoZQ1kCib/AKhz7cjvPPyYZW2z3sHmw4RhFbo5mT4cy6VZQLqmQncH34/TtMfjfh/ylAN2yuCDvRAG49J7jqepyHU+VlY7UQunYcaq2J9Z5PPhy9dnJwLrRFAL0QoNmwT3O17TOajHd9FQzNqp6s+f3tHPU+O+CdF03UphbNk0jHrylRq1M26qgA+kd95X87wtfydQ/wCpWd0MyklJJ7PEeL1aPNzodH4azEHICmOg7Mfp+g3ut8k0Z3cL9Cyl8fTuoTcvkclbHA0g/UfSY/G/HkyYExYgxsA5Wfk0NlUdgNv2h+SUnUUP8MYrlJnP6vxIkBMVpiQ/QAaP/sxHeZuo6t8la2LUKGo3Q95UIVNzmCJlkjUpbN5RNlJDINfwx6De8C1Am/8AmVDKYrHRoZP0leajGOoB2IkX42/m0LsVUVERqv8AaSqRU8/z2ERaG2w9Tz6QkI4hjQcXxc6jNqSgO+05xxEGhvNPTZjuBz2/yZ04tXF+zGe9oZ6YhSxoAV7ygGTfIeJCpEqvQK/ZErfMS4peViU1JodkPlDyj+WPKMmR1Q0GyREgxkgYqgBGKpMiLTAZAyLGWtQEoJkspBc19D4lkxH6Dtv9JAKm9uJkiktX2Um07R634a+MWxdQr9QNeLhgB+G6pwO9V+89d4F8RNmydQ2JnTCHC4lRVKBa/Fp/FqPP2nySfQv+jfUV1GbH2bGG/VW/+pw+XixxjLK420ujWE5N1Zd8R/DWHI5z5c3yNVBjoIUt/UdR5P8Aic/wj4X6N2b/AMg5gBwo0D9G31EAcCe+/wCoRRulOPIrkOQdSgnRpIYsf02/WfGev8TLEDHaY1FIo224JauSZPiZ554X1/hq1CHaNvxJ1CB1xYX1YkGy1VGyNz+Y1vfrOWjXM0YM9CK4qkc03zdmm5Ev/O8gcplcdkJFhyXzxKzCooDqhwqAMIhhJJkI4MhCMCzUCPKuIlHMiDJKSSAPPaINBe0UeQf5hGI1hqj6VSPqkMD3zNOJe87YLlTMJa0R0yvJir95sZRM2ZrJhlxqrRMWU6YVcsiqcjZqRAkSssqRJ7RWBECEnEajsCIWDmvb+cSYlWfj1ibGihmuKKERoOEUIAOeh+CPHG6TOWRFcupU6rGkfivb2nnZ0vCc2NLLGif2/wBz+0mUIzXGXTJlJxVrs9v8QfG/UnC4Hy01DT9IJNHYiyfIz5tOj4z1gdgFNqO/YkznxQw48WsapChKbjc3sIQjCyyhQlyYx3lWQbwCxQihAY4QigAQjigAzLekH1j7ymTxmjGuxMOTv/rFL+n6DJkBKIzAc6RcIqYWipjNeHqKUe0xM3Evw7A3xNcUmnoiS1s6GTMCtiZQ3MrGQVzt5SOU9rm8surM1Gi2MyDekr1mc0lTLRcxlV7xSfpBILHFUjqkYhkw0UgYxGFAwEBj9I63jMQEaEJKRMYAYGGmFRAAhccVwAYbaIHyhp9f53kiIAKzKX5lhBANyoxMpChCMCIoIpILALAVkY6lyL6RNHQrIjH/ADmTGMQUzRgyBbJAO219vWUoolyY+o6x0asbMoUADSSPf+8JidrNwilLeiktEJM5DVXIwk2xjUSw4yTcljcASaZLmsYr7IbY1HnGVEQMzs54lSaSJSsuY1FjWUqd5bibYyE03spqiUraOuIGIBKbjKxNBW8ohkhJSB7XJnGef59obEJhIR6oyYARjkqkSYAFSJjIjqADjEjULgAPuJUUMtveO+Liod0VqssIlmLGTNmHCF2Is8S4wsiU6OdUSidn5uKwrpQVaJVQWLfMBs24FFAR23J2nU6Z+mBBbAwAUcaWJP0bkahXD9zyOOyUW3RVqrPPJ0h77e53+0ux+HgmmatjuN622udjqfFMC1eEsaA3+gcLdtqYnh+w/EJLD1vTow14mY1RApeQt76zq4fsPxdprST6I39nB8P6camLjYCYupyWduJ3sXi2IUMmLVQUNp2umNncm/p0jtvfHMwpl6dchfS7LRpCqqAa2+rW3f0/SZykq4ouMd2zkwnU8Sz4GBOJGUlhQIFBfrsA6jd2nb8sJm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hUUEhQUFRQXFxcXFBgUGBUUFBYXHBgaGBcVFBUcHCggGBwlHRcXITEhJSkrLi4uGB8zODMsNygtLisBCgoKDg0OGhAQGiwkHyQsLDQsLCwsLCwsNCwsLCwsLCwsLCwsLCwsLCwsLCwsLCwsLCwsLCwsLCwsLCwsLCwsLP/AABEIAL8BBwMBIgACEQEDEQH/xAAbAAACAwEBAQAAAAAAAAAAAAAAAQIDBAUGB//EADYQAAICAQMCBAQFAwMFAQAAAAECABEDEiExBEEFUWFxBhMikTJCgbHwUqHB0eHxBxQkcuIj/8QAGQEAAwEBAQAAAAAAAAAAAAAAAAECAwQF/8QAJREAAgICAgICAQUAAAAAAAAAAAECEQMhEjEEQSJREwVhcZGx/9oADAMBAAIRAxEAPwD4uuQd5DXIRgy7M6LEQsZ2Oj8PCqHXINXcHYD9e85OHNXO/lD5rNtZ9ptjlCO+2RNSevR6F8ChPq3N2TfM4Gdhc05iwG57THmXvNM8rVEY40VlpGEYnIbmzo300RNB60Dvcw5GI429pTN1mcVSM+Cltm1erLH0l/8A3C1Q385zEajHjQsf8wjml/LB40an6gAbD6vO9vt2mcj13iy4qkJnOTvZUUvQySIBz5yMcgod3JYVs8ge8CwrvIR9MDar6NQPciyN+0qbMO0zwl/kdUTwRacnEtVplgDJU2gcSeUSuTYih5yEllIJJFuRm7HVbS8cOTFJ0V4sZEm995aDUzdXkvabyioR7M1bZnJihCcpsXdNi1HfYd51MONNgB+s4s2dL1ekU247TfDkjHT/ALMskW+j3HhmNSt7RTj9B4lQsGh9oTu7OJxdnlYRQnlHpE8WMsaE2Ho3Q2ATtyATvMePIV4mkeIP3JryG01g4JbuzOXL0Z3dr+q79ZAyWXIWNnmQmbey0My05yaBqh5SfS9GXXIwZAMa6jqNE2aAXzPpM0E2gasubLtI6a5EgJZmzluY7vbFX0RxizNWRwgoTGpo3G7k8yoz4p12JxtgWPnFFCZlDjVb4ikg+1QQEZPQavtIqt+g85qTKoFX2kSk10a44KXbMccbrXe5GUZtUOEIowHCKEAJIl8SYcrtI43qRjulomrJNkJkZMYjUgRUHfsaoIRQiGOTw49RAlcux5yo2G/nHGr2J3WjrZymJa5MU5GXKWNkxTeXkSv49GSxKtkIQhOc2HFLcmBlIDKQWoi9rB4MWfCyMysKZTR70fcQArhJnE2nVR03pvtdXU0+J5cbMvyhQCIDtX1AbwEY4QhAY4o4oAEIQgAQhCABNWXLj+Wqqv1XbseT6DyEyzX1PTfLCGw2tSfQA8frGhG7w7oDnyjQg0LpLA7ChyCR5zu9R8OdMgIdwHY2oB2VW+pR60Npb4BgAwILr5jgGuaJ3/tcl8UeCl8QzfnRBkFfSHxNvQvujEj2/ScbyOUqujrWL4OS9HD8V8H+SUdQGQEFiO/1A79uNpzer6/5nzbG7uGUCqUD+/G3lO38OZWyYciNuAO/tPLNzNcUpbi/RjNKk0WBF0EljrsALW1d2Lf4lUvRgV0hLfVq1WSdIH4NPFcm5Lr8zO5dwoLb/QAqkcWANu02MzNCX9L0rZCQoFhWY2QNlFnmUwAUIQgBeuUAVKmNmKKNybElQQjAmpuhKqzMygj8tgsTrKEbcVRPtJGZIQhGA4QhADV4U6LmQ5QDjDfUCLFe0h12RWyOUACFjpA2Fdtu0zyQWH7CL+v6tsrl29AB5AcCXL4ow6dunAWmfWzV9ZoClJ8rFzHW/wCsi0NgdDxPxMZEx41QIiDjay1AEznxqt/7xQbsAAuKOTwKpNNYBIFitrPMALfDukOXIuMMFLd24na634ZGPGSMgbINwuwBA5ocznZimH5+LSHJ0BMhq1ogmvK/SHgGEv1CCztuT30gbzLKpLd1Rrjp6on4J4emQt81ivAUAgFmJra5lz9AyluNKsVskCzzsPad/wCIuhxoHdXIygo4AFKCxBUcf02e28811PUNkYs5ssbPbfuajg29sU6SpEAu1yMkzXFNDMI15EUFiGer+GvFFACMaZWtL42O09f4o6np3XGwtsRx6CbolSl35aaPus+WYQSbG02JlyAVrP3M5pwp2mdeLm06WjuPp6TAyAguw8/55zyWXmaOpxnlmJPrM7jiaYo1u+zLImtNEw6hNrGTUd+2nTVe93JdZmDkECgFC/aUSWna5sYD6cqGUuCVBBYDki9wJf4n1IyZGZbCamKKfyqSWqh6kzLBYDNWXpKUsLAXSGut3PIQjkVvMkeo1VmvLt9oQAa1Yvi9/bvL+oxg6siKVx69Kkm62Jq+52uZ5P5zaNF/Tq1V61V/aAFc19d0nyioJBYqGYf0k7geu1TJJMSTubMAIwjhAAhCEACWpx7yoiWjfjgRolkRvx5iBXc+lyAMsHBgMrgIpr8K6M5sqYloM7BRfEQFGXGRRIIBFi+48xIkbe/Hr7T6T4n4UmLBjw9QCdJVR9P1MR+FVP5RvzvsO88v434az4fn4rPTYm+SpYAVZsaT+cb88wegTTPOkz1PwWFp9jrsAHtR/KPWUeB/D658QJJDs9KewHfbv3nc+JCvRYFx4E5/FkbkHfcAd9py5ZqfwR0Y4uL5M9A3w+MqsMgC6gA3djX4farngviD4bPSnJauyjScbgrookA69ruzVCd3wj44Vel05Wb56mh9OrWvbc7A9t/KeU8Z8ezdSf8A9W+m7CjYDy948UJxeyJSTRza2ijHaD8mp0mRGOEUBkkcjiTOdvOVQipDUmumSZyeTIwkgICbsUY49pGTHEYiMIEwqAxRwhAAIgIRQAm3C/r+8Mps/oP2EsA/DUqb/T+20bEgEKkq2iQxAJhCIwgMF9ZfkPl/BIgfV9z9o34vz/aUuiWU3GDFCSUE7Hwt4Z8/NvqCrRYrdgk0gBHBLVvOPpnsfgNWGLqGS9V4wACL2thse194Evo+s+E5CcSZnyjI2J9GVWVFKOSVQkk0SNSm+Dz6T5f8beMDq+qTpsT6sCEBqXQpdRpYgUDQC1Z72e87ORGOTEExkL9TuGNEsDQ0kXY+qeP6LIG8QyEDTbZKF3R8r7yMmotlYttI9H0hCMb2AP0ULo7EV5WLEy/FA+Zjdr1EoHPbQR+T7X95s6ghmBFrSqCLG5H5vT/aczq8SrgynUQpD7X53x7zzoy2jucfZ4mEtC7RfKM9SjgsrhLlx0Y3TyEdC5FWk1faAQ+Uu0QAhQuRUUMG4qWafOICFBZTCXjEJFscVDsrik/ln1jGI+UKHZXCWjCZP5cdC5FBhJusQWKh2RijMUBly/h+8jnFMRHjbt7/ALQbCfeN9E9C/LIR9oomNBCKOAy9l3BHfYxOLB9/2/5hrqx9v5+sjq2/uf8AEpklZEYEUuK7ew+8mhtluJdqBBnU+G/F/wDtXyWupcilTR3U0RY+84vTAE1pv2u4HIL4I+xltpomj7b0nQZ8unMj4seN0rAzEBd7PG/kvPlPmnhng7JlyHKxGbG7WAQQWsgknvdGZeh+L+rw4B0+PJWMG1tQWX6g1AngWLr3mRPGsmvJkc62yG27GzdkeXJmGVSlFpGuLjF7PW9PnDuwX8YpdPe+eO43Ew+P9BmZFVUalGp1/N5A13HPE8unXOuT5qEq+rUCObnp+s+NFYKVxE5KGrURpuiHAHkTpP3nOsDhJNbNZZeSaPLswGxBB7giiIhmHrJdZ1rZHZ2q2N7cDyEo19qE7bdHNxJnN6QHUHy2lUIrYUjaN5b03SM3AoeZ4/TzlnhHRFhqYfSDt6n38p3UQKO36cewnPm8jhpdnoeH+nvN8paicDrfDmUWCWHBFHb19ZkRKnrrnJ8X6cVrXY/mrbbzmeLyW3Ujfy/01Qg54316OQDUkRKmMYedqPGZYW8pO5SskJRJN2oXMb5CZ7vwPwdMQDtpy5CO31ogPl/U3b/SYvF/hrp8KF3yZFJ/Ci6Tv5C4miotI8liXeaGQGJFoRiNITdkRhF7wOAeckWkSd4Ugtkfk6TdiTOWhDIblWYbCLoa32VRRxqtmSaFmICiTz68f7wkG8hx69/WKOxEsvb2kNW1Rs233k2wEfz+0Ow6K5de1HmoikFx3vGkyW0VsK+0UGgTILFCEIwHCNVuWhAI0iW6IaPX7yIWWs0iY2kJMWmSURCOoAej6FaxJ6rf67k1NKKW2AJPl3nD6PxQoqqVDKD6g6bBI/nnPonhpwEo2IPoZQ1kCib/AKhz7cjvPPyYZW2z3sHmw4RhFbo5mT4cy6VZQLqmQncH34/TtMfjfh/ylAN2yuCDvRAG49J7jqepyHU+VlY7UQunYcaq2J9Z5PPhy9dnJwLrRFAL0QoNmwT3O17TOajHd9FQzNqp6s+f3tHPU+O+CdF03UphbNk0jHrylRq1M26qgA+kd95X87wtfydQ/wCpWd0MyklJJ7PEeL1aPNzodH4azEHICmOg7Mfp+g3ut8k0Z3cL9Cyl8fTuoTcvkclbHA0g/UfSY/G/HkyYExYgxsA5Wfk0NlUdgNv2h+SUnUUP8MYrlJnP6vxIkBMVpiQ/QAaP/sxHeZuo6t8la2LUKGo3Q95UIVNzmCJlkjUpbN5RNlJDINfwx6De8C1Am/8AmVDKYrHRoZP0leajGOoB2IkX42/m0LsVUVERqv8AaSqRU8/z2ERaG2w9Tz6QkI4hjQcXxc6jNqSgO+05xxEGhvNPTZjuBz2/yZ04tXF+zGe9oZ6YhSxoAV7ygGTfIeJCpEqvQK/ZErfMS4peViU1JodkPlDyj+WPKMmR1Q0GyREgxkgYqgBGKpMiLTAZAyLGWtQEoJkspBc19D4lkxH6Dtv9JAKm9uJkiktX2Um07R634a+MWxdQr9QNeLhgB+G6pwO9V+89d4F8RNmydQ2JnTCHC4lRVKBa/Fp/FqPP2nySfQv+jfUV1GbH2bGG/VW/+pw+XixxjLK420ujWE5N1Zd8R/DWHI5z5c3yNVBjoIUt/UdR5P8Aic/wj4X6N2b/AMg5gBwo0D9G31EAcCe+/wCoRRulOPIrkOQdSgnRpIYsf02/WfGev8TLEDHaY1FIo224JauSZPiZ554X1/hq1CHaNvxJ1CB1xYX1YkGy1VGyNz+Y1vfrOWjXM0YM9CK4qkc03zdmm5Ev/O8gcplcdkJFhyXzxKzCooDqhwqAMIhhJJkI4MhCMCzUCPKuIlHMiDJKSSAPPaINBe0UeQf5hGI1hqj6VSPqkMD3zNOJe87YLlTMJa0R0yvJir95sZRM2ZrJhlxqrRMWU6YVcsiqcjZqRAkSssqRJ7RWBECEnEajsCIWDmvb+cSYlWfj1ibGihmuKKERoOEUIAOeh+CPHG6TOWRFcupU6rGkfivb2nnZ0vCc2NLLGif2/wBz+0mUIzXGXTJlJxVrs9v8QfG/UnC4Hy01DT9IJNHYiyfIz5tOj4z1gdgFNqO/YkznxQw48WsapChKbjc3sIQjCyyhQlyYx3lWQbwCxQihAY4QigAQjigAzLekH1j7ymTxmjGuxMOTv/rFL+n6DJkBKIzAc6RcIqYWipjNeHqKUe0xM3Evw7A3xNcUmnoiS1s6GTMCtiZQ3MrGQVzt5SOU9rm8surM1Gi2MyDekr1mc0lTLRcxlV7xSfpBILHFUjqkYhkw0UgYxGFAwEBj9I63jMQEaEJKRMYAYGGmFRAAhccVwAYbaIHyhp9f53kiIAKzKX5lhBANyoxMpChCMCIoIpILALAVkY6lyL6RNHQrIjH/ADmTGMQUzRgyBbJAO219vWUoolyY+o6x0asbMoUADSSPf+8JidrNwilLeiktEJM5DVXIwk2xjUSw4yTcljcASaZLmsYr7IbY1HnGVEQMzs54lSaSJSsuY1FjWUqd5bibYyE03spqiUraOuIGIBKbjKxNBW8ohkhJSB7XJnGef59obEJhIR6oyYARjkqkSYAFSJjIjqADjEjULgAPuJUUMtveO+Liod0VqssIlmLGTNmHCF2Is8S4wsiU6OdUSidn5uKwrpQVaJVQWLfMBs24FFAR23J2nU6Z+mBBbAwAUcaWJP0bkahXD9zyOOyUW3RVqrPPJ0h77e53+0ux+HgmmatjuN622udjqfFMC1eEsaA3+gcLdtqYnh+w/EJLD1vTow14mY1RApeQt76zq4fsPxdprST6I39nB8P6camLjYCYupyWduJ3sXi2IUMmLVQUNp2umNncm/p0jtvfHMwpl6dchfS7LRpCqqAa2+rW3f0/SZykq4ouMd2zkwnU8Sz4GBOJGUlhQIFBfrsA6jd2nb8sJm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QTEhUUEhQUFRQXFxcXFBgUGBUUFBYXHBgaGBcVFBUcHCggGBwlHRcXITEhJSkrLi4uGB8zODMsNygtLisBCgoKDg0OGhAQGiwkHyQsLDQsLCwsLCwsNCwsLCwsLCwsLCwsLCwsLCwsLCwsLCwsLCwsLCwsLCwsLCwsLCwsLP/AABEIAL8BBwMBIgACEQEDEQH/xAAbAAACAwEBAQAAAAAAAAAAAAAAAQIDBAUGB//EADYQAAICAQMCBAQFAwMFAQAAAAECABEDEiExBEEFUWFxBhMikTJCgbHwUqHB0eHxBxQkcuIj/8QAGQEAAwEBAQAAAAAAAAAAAAAAAAECAwQF/8QAJREAAgICAgICAQUAAAAAAAAAAAECEQMhEjEEQSJREwVhcZGx/9oADAMBAAIRAxEAPwD4uuQd5DXIRgy7M6LEQsZ2Oj8PCqHXINXcHYD9e85OHNXO/lD5rNtZ9ptjlCO+2RNSevR6F8ChPq3N2TfM4Gdhc05iwG57THmXvNM8rVEY40VlpGEYnIbmzo300RNB60Dvcw5GI429pTN1mcVSM+Cltm1erLH0l/8A3C1Q385zEajHjQsf8wjml/LB40an6gAbD6vO9vt2mcj13iy4qkJnOTvZUUvQySIBz5yMcgod3JYVs8ge8CwrvIR9MDar6NQPciyN+0qbMO0zwl/kdUTwRacnEtVplgDJU2gcSeUSuTYih5yEllIJJFuRm7HVbS8cOTFJ0V4sZEm995aDUzdXkvabyioR7M1bZnJihCcpsXdNi1HfYd51MONNgB+s4s2dL1ekU247TfDkjHT/ALMskW+j3HhmNSt7RTj9B4lQsGh9oTu7OJxdnlYRQnlHpE8WMsaE2Ho3Q2ATtyATvMePIV4mkeIP3JryG01g4JbuzOXL0Z3dr+q79ZAyWXIWNnmQmbey0My05yaBqh5SfS9GXXIwZAMa6jqNE2aAXzPpM0E2gasubLtI6a5EgJZmzluY7vbFX0RxizNWRwgoTGpo3G7k8yoz4p12JxtgWPnFFCZlDjVb4ikg+1QQEZPQavtIqt+g85qTKoFX2kSk10a44KXbMccbrXe5GUZtUOEIowHCKEAJIl8SYcrtI43qRjulomrJNkJkZMYjUgRUHfsaoIRQiGOTw49RAlcux5yo2G/nHGr2J3WjrZymJa5MU5GXKWNkxTeXkSv49GSxKtkIQhOc2HFLcmBlIDKQWoi9rB4MWfCyMysKZTR70fcQArhJnE2nVR03pvtdXU0+J5cbMvyhQCIDtX1AbwEY4QhAY4o4oAEIQgAQhCABNWXLj+Wqqv1XbseT6DyEyzX1PTfLCGw2tSfQA8frGhG7w7oDnyjQg0LpLA7ChyCR5zu9R8OdMgIdwHY2oB2VW+pR60Npb4BgAwILr5jgGuaJ3/tcl8UeCl8QzfnRBkFfSHxNvQvujEj2/ScbyOUqujrWL4OS9HD8V8H+SUdQGQEFiO/1A79uNpzer6/5nzbG7uGUCqUD+/G3lO38OZWyYciNuAO/tPLNzNcUpbi/RjNKk0WBF0EljrsALW1d2Lf4lUvRgV0hLfVq1WSdIH4NPFcm5Lr8zO5dwoLb/QAqkcWANu02MzNCX9L0rZCQoFhWY2QNlFnmUwAUIQgBeuUAVKmNmKKNybElQQjAmpuhKqzMygj8tgsTrKEbcVRPtJGZIQhGA4QhADV4U6LmQ5QDjDfUCLFe0h12RWyOUACFjpA2Fdtu0zyQWH7CL+v6tsrl29AB5AcCXL4ow6dunAWmfWzV9ZoClJ8rFzHW/wCsi0NgdDxPxMZEx41QIiDjay1AEznxqt/7xQbsAAuKOTwKpNNYBIFitrPMALfDukOXIuMMFLd24na634ZGPGSMgbINwuwBA5ocznZimH5+LSHJ0BMhq1ogmvK/SHgGEv1CCztuT30gbzLKpLd1Rrjp6on4J4emQt81ivAUAgFmJra5lz9AyluNKsVskCzzsPad/wCIuhxoHdXIygo4AFKCxBUcf02e28811PUNkYs5ssbPbfuajg29sU6SpEAu1yMkzXFNDMI15EUFiGer+GvFFACMaZWtL42O09f4o6np3XGwtsRx6CbolSl35aaPus+WYQSbG02JlyAVrP3M5pwp2mdeLm06WjuPp6TAyAguw8/55zyWXmaOpxnlmJPrM7jiaYo1u+zLImtNEw6hNrGTUd+2nTVe93JdZmDkECgFC/aUSWna5sYD6cqGUuCVBBYDki9wJf4n1IyZGZbCamKKfyqSWqh6kzLBYDNWXpKUsLAXSGut3PIQjkVvMkeo1VmvLt9oQAa1Yvi9/bvL+oxg6siKVx69Kkm62Jq+52uZ5P5zaNF/Tq1V61V/aAFc19d0nyioJBYqGYf0k7geu1TJJMSTubMAIwjhAAhCEACWpx7yoiWjfjgRolkRvx5iBXc+lyAMsHBgMrgIpr8K6M5sqYloM7BRfEQFGXGRRIIBFi+48xIkbe/Hr7T6T4n4UmLBjw9QCdJVR9P1MR+FVP5RvzvsO88v434az4fn4rPTYm+SpYAVZsaT+cb88wegTTPOkz1PwWFp9jrsAHtR/KPWUeB/D658QJJDs9KewHfbv3nc+JCvRYFx4E5/FkbkHfcAd9py5ZqfwR0Y4uL5M9A3w+MqsMgC6gA3djX4farngviD4bPSnJauyjScbgrookA69ruzVCd3wj44Vel05Wb56mh9OrWvbc7A9t/KeU8Z8ezdSf8A9W+m7CjYDy948UJxeyJSTRza2ijHaD8mp0mRGOEUBkkcjiTOdvOVQipDUmumSZyeTIwkgICbsUY49pGTHEYiMIEwqAxRwhAAIgIRQAm3C/r+8Mps/oP2EsA/DUqb/T+20bEgEKkq2iQxAJhCIwgMF9ZfkPl/BIgfV9z9o34vz/aUuiWU3GDFCSUE7Hwt4Z8/NvqCrRYrdgk0gBHBLVvOPpnsfgNWGLqGS9V4wACL2thse194Evo+s+E5CcSZnyjI2J9GVWVFKOSVQkk0SNSm+Dz6T5f8beMDq+qTpsT6sCEBqXQpdRpYgUDQC1Z72e87ORGOTEExkL9TuGNEsDQ0kXY+qeP6LIG8QyEDTbZKF3R8r7yMmotlYttI9H0hCMb2AP0ULo7EV5WLEy/FA+Zjdr1EoHPbQR+T7X95s6ghmBFrSqCLG5H5vT/aczq8SrgynUQpD7X53x7zzoy2jucfZ4mEtC7RfKM9SjgsrhLlx0Y3TyEdC5FWk1faAQ+Uu0QAhQuRUUMG4qWafOICFBZTCXjEJFscVDsrik/ln1jGI+UKHZXCWjCZP5cdC5FBhJusQWKh2RijMUBly/h+8jnFMRHjbt7/ALQbCfeN9E9C/LIR9oomNBCKOAy9l3BHfYxOLB9/2/5hrqx9v5+sjq2/uf8AEpklZEYEUuK7ew+8mhtluJdqBBnU+G/F/wDtXyWupcilTR3U0RY+84vTAE1pv2u4HIL4I+xltpomj7b0nQZ8unMj4seN0rAzEBd7PG/kvPlPmnhng7JlyHKxGbG7WAQQWsgknvdGZeh+L+rw4B0+PJWMG1tQWX6g1AngWLr3mRPGsmvJkc62yG27GzdkeXJmGVSlFpGuLjF7PW9PnDuwX8YpdPe+eO43Ew+P9BmZFVUalGp1/N5A13HPE8unXOuT5qEq+rUCObnp+s+NFYKVxE5KGrURpuiHAHkTpP3nOsDhJNbNZZeSaPLswGxBB7giiIhmHrJdZ1rZHZ2q2N7cDyEo19qE7bdHNxJnN6QHUHy2lUIrYUjaN5b03SM3AoeZ4/TzlnhHRFhqYfSDt6n38p3UQKO36cewnPm8jhpdnoeH+nvN8paicDrfDmUWCWHBFHb19ZkRKnrrnJ8X6cVrXY/mrbbzmeLyW3Ujfy/01Qg54316OQDUkRKmMYedqPGZYW8pO5SskJRJN2oXMb5CZ7vwPwdMQDtpy5CO31ogPl/U3b/SYvF/hrp8KF3yZFJ/Ci6Tv5C4miotI8liXeaGQGJFoRiNITdkRhF7wOAeckWkSd4Ugtkfk6TdiTOWhDIblWYbCLoa32VRRxqtmSaFmICiTz68f7wkG8hx69/WKOxEsvb2kNW1Rs233k2wEfz+0Ow6K5de1HmoikFx3vGkyW0VsK+0UGgTILFCEIwHCNVuWhAI0iW6IaPX7yIWWs0iY2kJMWmSURCOoAej6FaxJ6rf67k1NKKW2AJPl3nD6PxQoqqVDKD6g6bBI/nnPonhpwEo2IPoZQ1kCib/AKhz7cjvPPyYZW2z3sHmw4RhFbo5mT4cy6VZQLqmQncH34/TtMfjfh/ylAN2yuCDvRAG49J7jqepyHU+VlY7UQunYcaq2J9Z5PPhy9dnJwLrRFAL0QoNmwT3O17TOajHd9FQzNqp6s+f3tHPU+O+CdF03UphbNk0jHrylRq1M26qgA+kd95X87wtfydQ/wCpWd0MyklJJ7PEeL1aPNzodH4azEHICmOg7Mfp+g3ut8k0Z3cL9Cyl8fTuoTcvkclbHA0g/UfSY/G/HkyYExYgxsA5Wfk0NlUdgNv2h+SUnUUP8MYrlJnP6vxIkBMVpiQ/QAaP/sxHeZuo6t8la2LUKGo3Q95UIVNzmCJlkjUpbN5RNlJDINfwx6De8C1Am/8AmVDKYrHRoZP0leajGOoB2IkX42/m0LsVUVERqv8AaSqRU8/z2ERaG2w9Tz6QkI4hjQcXxc6jNqSgO+05xxEGhvNPTZjuBz2/yZ04tXF+zGe9oZ6YhSxoAV7ygGTfIeJCpEqvQK/ZErfMS4peViU1JodkPlDyj+WPKMmR1Q0GyREgxkgYqgBGKpMiLTAZAyLGWtQEoJkspBc19D4lkxH6Dtv9JAKm9uJkiktX2Um07R634a+MWxdQr9QNeLhgB+G6pwO9V+89d4F8RNmydQ2JnTCHC4lRVKBa/Fp/FqPP2nySfQv+jfUV1GbH2bGG/VW/+pw+XixxjLK420ujWE5N1Zd8R/DWHI5z5c3yNVBjoIUt/UdR5P8Aic/wj4X6N2b/AMg5gBwo0D9G31EAcCe+/wCoRRulOPIrkOQdSgnRpIYsf02/WfGev8TLEDHaY1FIo224JauSZPiZ554X1/hq1CHaNvxJ1CB1xYX1YkGy1VGyNz+Y1vfrOWjXM0YM9CK4qkc03zdmm5Ev/O8gcplcdkJFhyXzxKzCooDqhwqAMIhhJJkI4MhCMCzUCPKuIlHMiDJKSSAPPaINBe0UeQf5hGI1hqj6VSPqkMD3zNOJe87YLlTMJa0R0yvJir95sZRM2ZrJhlxqrRMWU6YVcsiqcjZqRAkSssqRJ7RWBECEnEajsCIWDmvb+cSYlWfj1ibGihmuKKERoOEUIAOeh+CPHG6TOWRFcupU6rGkfivb2nnZ0vCc2NLLGif2/wBz+0mUIzXGXTJlJxVrs9v8QfG/UnC4Hy01DT9IJNHYiyfIz5tOj4z1gdgFNqO/YkznxQw48WsapChKbjc3sIQjCyyhQlyYx3lWQbwCxQihAY4QigAQjigAzLekH1j7ymTxmjGuxMOTv/rFL+n6DJkBKIzAc6RcIqYWipjNeHqKUe0xM3Evw7A3xNcUmnoiS1s6GTMCtiZQ3MrGQVzt5SOU9rm8surM1Gi2MyDekr1mc0lTLRcxlV7xSfpBILHFUjqkYhkw0UgYxGFAwEBj9I63jMQEaEJKRMYAYGGmFRAAhccVwAYbaIHyhp9f53kiIAKzKX5lhBANyoxMpChCMCIoIpILALAVkY6lyL6RNHQrIjH/ADmTGMQUzRgyBbJAO219vWUoolyY+o6x0asbMoUADSSPf+8JidrNwilLeiktEJM5DVXIwk2xjUSw4yTcljcASaZLmsYr7IbY1HnGVEQMzs54lSaSJSsuY1FjWUqd5bibYyE03spqiUraOuIGIBKbjKxNBW8ohkhJSB7XJnGef59obEJhIR6oyYARjkqkSYAFSJjIjqADjEjULgAPuJUUMtveO+Liod0VqssIlmLGTNmHCF2Is8S4wsiU6OdUSidn5uKwrpQVaJVQWLfMBs24FFAR23J2nU6Z+mBBbAwAUcaWJP0bkahXD9zyOOyUW3RVqrPPJ0h77e53+0ux+HgmmatjuN622udjqfFMC1eEsaA3+gcLdtqYnh+w/EJLD1vTow14mY1RApeQt76zq4fsPxdprST6I39nB8P6camLjYCYupyWduJ3sXi2IUMmLVQUNp2umNncm/p0jtvfHMwpl6dchfS7LRpCqqAa2+rW3f0/SZykq4ouMd2zkwnU8Sz4GBOJGUlhQIFBfrsA6jd2nb8sJm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QTEhUUEhQUFRQXFxcXFBgUGBUUFBYXHBgaGBcVFBUcHCggGBwlHRcXITEhJSkrLi4uGB8zODMsNygtLisBCgoKDg0OGhAQGiwkHyQsLDQsLCwsLCwsNCwsLCwsLCwsLCwsLCwsLCwsLCwsLCwsLCwsLCwsLCwsLCwsLCwsLP/AABEIAL8BBwMBIgACEQEDEQH/xAAbAAACAwEBAQAAAAAAAAAAAAAAAQIDBAUGB//EADYQAAICAQMCBAQFAwMFAQAAAAECABEDEiExBEEFUWFxBhMikTJCgbHwUqHB0eHxBxQkcuIj/8QAGQEAAwEBAQAAAAAAAAAAAAAAAAECAwQF/8QAJREAAgICAgICAQUAAAAAAAAAAAECEQMhEjEEQSJREwVhcZGx/9oADAMBAAIRAxEAPwD4uuQd5DXIRgy7M6LEQsZ2Oj8PCqHXINXcHYD9e85OHNXO/lD5rNtZ9ptjlCO+2RNSevR6F8ChPq3N2TfM4Gdhc05iwG57THmXvNM8rVEY40VlpGEYnIbmzo300RNB60Dvcw5GI429pTN1mcVSM+Cltm1erLH0l/8A3C1Q385zEajHjQsf8wjml/LB40an6gAbD6vO9vt2mcj13iy4qkJnOTvZUUvQySIBz5yMcgod3JYVs8ge8CwrvIR9MDar6NQPciyN+0qbMO0zwl/kdUTwRacnEtVplgDJU2gcSeUSuTYih5yEllIJJFuRm7HVbS8cOTFJ0V4sZEm995aDUzdXkvabyioR7M1bZnJihCcpsXdNi1HfYd51MONNgB+s4s2dL1ekU247TfDkjHT/ALMskW+j3HhmNSt7RTj9B4lQsGh9oTu7OJxdnlYRQnlHpE8WMsaE2Ho3Q2ATtyATvMePIV4mkeIP3JryG01g4JbuzOXL0Z3dr+q79ZAyWXIWNnmQmbey0My05yaBqh5SfS9GXXIwZAMa6jqNE2aAXzPpM0E2gasubLtI6a5EgJZmzluY7vbFX0RxizNWRwgoTGpo3G7k8yoz4p12JxtgWPnFFCZlDjVb4ikg+1QQEZPQavtIqt+g85qTKoFX2kSk10a44KXbMccbrXe5GUZtUOEIowHCKEAJIl8SYcrtI43qRjulomrJNkJkZMYjUgRUHfsaoIRQiGOTw49RAlcux5yo2G/nHGr2J3WjrZymJa5MU5GXKWNkxTeXkSv49GSxKtkIQhOc2HFLcmBlIDKQWoi9rB4MWfCyMysKZTR70fcQArhJnE2nVR03pvtdXU0+J5cbMvyhQCIDtX1AbwEY4QhAY4o4oAEIQgAQhCABNWXLj+Wqqv1XbseT6DyEyzX1PTfLCGw2tSfQA8frGhG7w7oDnyjQg0LpLA7ChyCR5zu9R8OdMgIdwHY2oB2VW+pR60Npb4BgAwILr5jgGuaJ3/tcl8UeCl8QzfnRBkFfSHxNvQvujEj2/ScbyOUqujrWL4OS9HD8V8H+SUdQGQEFiO/1A79uNpzer6/5nzbG7uGUCqUD+/G3lO38OZWyYciNuAO/tPLNzNcUpbi/RjNKk0WBF0EljrsALW1d2Lf4lUvRgV0hLfVq1WSdIH4NPFcm5Lr8zO5dwoLb/QAqkcWANu02MzNCX9L0rZCQoFhWY2QNlFnmUwAUIQgBeuUAVKmNmKKNybElQQjAmpuhKqzMygj8tgsTrKEbcVRPtJGZIQhGA4QhADV4U6LmQ5QDjDfUCLFe0h12RWyOUACFjpA2Fdtu0zyQWH7CL+v6tsrl29AB5AcCXL4ow6dunAWmfWzV9ZoClJ8rFzHW/wCsi0NgdDxPxMZEx41QIiDjay1AEznxqt/7xQbsAAuKOTwKpNNYBIFitrPMALfDukOXIuMMFLd24na634ZGPGSMgbINwuwBA5ocznZimH5+LSHJ0BMhq1ogmvK/SHgGEv1CCztuT30gbzLKpLd1Rrjp6on4J4emQt81ivAUAgFmJra5lz9AyluNKsVskCzzsPad/wCIuhxoHdXIygo4AFKCxBUcf02e28811PUNkYs5ssbPbfuajg29sU6SpEAu1yMkzXFNDMI15EUFiGer+GvFFACMaZWtL42O09f4o6np3XGwtsRx6CbolSl35aaPus+WYQSbG02JlyAVrP3M5pwp2mdeLm06WjuPp6TAyAguw8/55zyWXmaOpxnlmJPrM7jiaYo1u+zLImtNEw6hNrGTUd+2nTVe93JdZmDkECgFC/aUSWna5sYD6cqGUuCVBBYDki9wJf4n1IyZGZbCamKKfyqSWqh6kzLBYDNWXpKUsLAXSGut3PIQjkVvMkeo1VmvLt9oQAa1Yvi9/bvL+oxg6siKVx69Kkm62Jq+52uZ5P5zaNF/Tq1V61V/aAFc19d0nyioJBYqGYf0k7geu1TJJMSTubMAIwjhAAhCEACWpx7yoiWjfjgRolkRvx5iBXc+lyAMsHBgMrgIpr8K6M5sqYloM7BRfEQFGXGRRIIBFi+48xIkbe/Hr7T6T4n4UmLBjw9QCdJVR9P1MR+FVP5RvzvsO88v434az4fn4rPTYm+SpYAVZsaT+cb88wegTTPOkz1PwWFp9jrsAHtR/KPWUeB/D658QJJDs9KewHfbv3nc+JCvRYFx4E5/FkbkHfcAd9py5ZqfwR0Y4uL5M9A3w+MqsMgC6gA3djX4farngviD4bPSnJauyjScbgrookA69ruzVCd3wj44Vel05Wb56mh9OrWvbc7A9t/KeU8Z8ezdSf8A9W+m7CjYDy948UJxeyJSTRza2ijHaD8mp0mRGOEUBkkcjiTOdvOVQipDUmumSZyeTIwkgICbsUY49pGTHEYiMIEwqAxRwhAAIgIRQAm3C/r+8Mps/oP2EsA/DUqb/T+20bEgEKkq2iQxAJhCIwgMF9ZfkPl/BIgfV9z9o34vz/aUuiWU3GDFCSUE7Hwt4Z8/NvqCrRYrdgk0gBHBLVvOPpnsfgNWGLqGS9V4wACL2thse194Evo+s+E5CcSZnyjI2J9GVWVFKOSVQkk0SNSm+Dz6T5f8beMDq+qTpsT6sCEBqXQpdRpYgUDQC1Z72e87ORGOTEExkL9TuGNEsDQ0kXY+qeP6LIG8QyEDTbZKF3R8r7yMmotlYttI9H0hCMb2AP0ULo7EV5WLEy/FA+Zjdr1EoHPbQR+T7X95s6ghmBFrSqCLG5H5vT/aczq8SrgynUQpD7X53x7zzoy2jucfZ4mEtC7RfKM9SjgsrhLlx0Y3TyEdC5FWk1faAQ+Uu0QAhQuRUUMG4qWafOICFBZTCXjEJFscVDsrik/ln1jGI+UKHZXCWjCZP5cdC5FBhJusQWKh2RijMUBly/h+8jnFMRHjbt7/ALQbCfeN9E9C/LIR9oomNBCKOAy9l3BHfYxOLB9/2/5hrqx9v5+sjq2/uf8AEpklZEYEUuK7ew+8mhtluJdqBBnU+G/F/wDtXyWupcilTR3U0RY+84vTAE1pv2u4HIL4I+xltpomj7b0nQZ8unMj4seN0rAzEBd7PG/kvPlPmnhng7JlyHKxGbG7WAQQWsgknvdGZeh+L+rw4B0+PJWMG1tQWX6g1AngWLr3mRPGsmvJkc62yG27GzdkeXJmGVSlFpGuLjF7PW9PnDuwX8YpdPe+eO43Ew+P9BmZFVUalGp1/N5A13HPE8unXOuT5qEq+rUCObnp+s+NFYKVxE5KGrURpuiHAHkTpP3nOsDhJNbNZZeSaPLswGxBB7giiIhmHrJdZ1rZHZ2q2N7cDyEo19qE7bdHNxJnN6QHUHy2lUIrYUjaN5b03SM3AoeZ4/TzlnhHRFhqYfSDt6n38p3UQKO36cewnPm8jhpdnoeH+nvN8paicDrfDmUWCWHBFHb19ZkRKnrrnJ8X6cVrXY/mrbbzmeLyW3Ujfy/01Qg54316OQDUkRKmMYedqPGZYW8pO5SskJRJN2oXMb5CZ7vwPwdMQDtpy5CO31ogPl/U3b/SYvF/hrp8KF3yZFJ/Ci6Tv5C4miotI8liXeaGQGJFoRiNITdkRhF7wOAeckWkSd4Ugtkfk6TdiTOWhDIblWYbCLoa32VRRxqtmSaFmICiTz68f7wkG8hx69/WKOxEsvb2kNW1Rs233k2wEfz+0Ow6K5de1HmoikFx3vGkyW0VsK+0UGgTILFCEIwHCNVuWhAI0iW6IaPX7yIWWs0iY2kJMWmSURCOoAej6FaxJ6rf67k1NKKW2AJPl3nD6PxQoqqVDKD6g6bBI/nnPonhpwEo2IPoZQ1kCib/AKhz7cjvPPyYZW2z3sHmw4RhFbo5mT4cy6VZQLqmQncH34/TtMfjfh/ylAN2yuCDvRAG49J7jqepyHU+VlY7UQunYcaq2J9Z5PPhy9dnJwLrRFAL0QoNmwT3O17TOajHd9FQzNqp6s+f3tHPU+O+CdF03UphbNk0jHrylRq1M26qgA+kd95X87wtfydQ/wCpWd0MyklJJ7PEeL1aPNzodH4azEHICmOg7Mfp+g3ut8k0Z3cL9Cyl8fTuoTcvkclbHA0g/UfSY/G/HkyYExYgxsA5Wfk0NlUdgNv2h+SUnUUP8MYrlJnP6vxIkBMVpiQ/QAaP/sxHeZuo6t8la2LUKGo3Q95UIVNzmCJlkjUpbN5RNlJDINfwx6De8C1Am/8AmVDKYrHRoZP0leajGOoB2IkX42/m0LsVUVERqv8AaSqRU8/z2ERaG2w9Tz6QkI4hjQcXxc6jNqSgO+05xxEGhvNPTZjuBz2/yZ04tXF+zGe9oZ6YhSxoAV7ygGTfIeJCpEqvQK/ZErfMS4peViU1JodkPlDyj+WPKMmR1Q0GyREgxkgYqgBGKpMiLTAZAyLGWtQEoJkspBc19D4lkxH6Dtv9JAKm9uJkiktX2Um07R634a+MWxdQr9QNeLhgB+G6pwO9V+89d4F8RNmydQ2JnTCHC4lRVKBa/Fp/FqPP2nySfQv+jfUV1GbH2bGG/VW/+pw+XixxjLK420ujWE5N1Zd8R/DWHI5z5c3yNVBjoIUt/UdR5P8Aic/wj4X6N2b/AMg5gBwo0D9G31EAcCe+/wCoRRulOPIrkOQdSgnRpIYsf02/WfGev8TLEDHaY1FIo224JauSZPiZ554X1/hq1CHaNvxJ1CB1xYX1YkGy1VGyNz+Y1vfrOWjXM0YM9CK4qkc03zdmm5Ev/O8gcplcdkJFhyXzxKzCooDqhwqAMIhhJJkI4MhCMCzUCPKuIlHMiDJKSSAPPaINBe0UeQf5hGI1hqj6VSPqkMD3zNOJe87YLlTMJa0R0yvJir95sZRM2ZrJhlxqrRMWU6YVcsiqcjZqRAkSssqRJ7RWBECEnEajsCIWDmvb+cSYlWfj1ibGihmuKKERoOEUIAOeh+CPHG6TOWRFcupU6rGkfivb2nnZ0vCc2NLLGif2/wBz+0mUIzXGXTJlJxVrs9v8QfG/UnC4Hy01DT9IJNHYiyfIz5tOj4z1gdgFNqO/YkznxQw48WsapChKbjc3sIQjCyyhQlyYx3lWQbwCxQihAY4QigAQjigAzLekH1j7ymTxmjGuxMOTv/rFL+n6DJkBKIzAc6RcIqYWipjNeHqKUe0xM3Evw7A3xNcUmnoiS1s6GTMCtiZQ3MrGQVzt5SOU9rm8surM1Gi2MyDekr1mc0lTLRcxlV7xSfpBILHFUjqkYhkw0UgYxGFAwEBj9I63jMQEaEJKRMYAYGGmFRAAhccVwAYbaIHyhp9f53kiIAKzKX5lhBANyoxMpChCMCIoIpILALAVkY6lyL6RNHQrIjH/ADmTGMQUzRgyBbJAO219vWUoolyY+o6x0asbMoUADSSPf+8JidrNwilLeiktEJM5DVXIwk2xjUSw4yTcljcASaZLmsYr7IbY1HnGVEQMzs54lSaSJSsuY1FjWUqd5bibYyE03spqiUraOuIGIBKbjKxNBW8ohkhJSB7XJnGef59obEJhIR6oyYARjkqkSYAFSJjIjqADjEjULgAPuJUUMtveO+Liod0VqssIlmLGTNmHCF2Is8S4wsiU6OdUSidn5uKwrpQVaJVQWLfMBs24FFAR23J2nU6Z+mBBbAwAUcaWJP0bkahXD9zyOOyUW3RVqrPPJ0h77e53+0ux+HgmmatjuN622udjqfFMC1eEsaA3+gcLdtqYnh+w/EJLD1vTow14mY1RApeQt76zq4fsPxdprST6I39nB8P6camLjYCYupyWduJ3sXi2IUMmLVQUNp2umNncm/p0jtvfHMwpl6dchfS7LRpCqqAa2+rW3f0/SZykq4ouMd2zkwnU8Sz4GBOJGUlhQIFBfrsA6jd2nb8sJm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https://v1.std3.ru/82/c1/1403114698-82c1cf4b9240c194c3b87b971b1dd08d.gif"/>
          <p:cNvPicPr>
            <a:picLocks noChangeAspect="1" noChangeArrowheads="1" noCrop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-1" y="0"/>
            <a:ext cx="9167503" cy="6858000"/>
          </a:xfrm>
          <a:prstGeom prst="rect">
            <a:avLst/>
          </a:prstGeom>
          <a:noFill/>
        </p:spPr>
      </p:pic>
      <p:pic>
        <p:nvPicPr>
          <p:cNvPr id="1043" name="Picture 19" descr="http://www.listread.ru/photo/books/longdesc/502-dyadya_fyodor_pyos_i_kot.jpg"/>
          <p:cNvPicPr>
            <a:picLocks noChangeAspect="1" noChangeArrowheads="1"/>
          </p:cNvPicPr>
          <p:nvPr/>
        </p:nvPicPr>
        <p:blipFill>
          <a:blip r:embed="rId3" cstate="print"/>
          <a:srcRect t="7273" r="3623"/>
          <a:stretch>
            <a:fillRect/>
          </a:stretch>
        </p:blipFill>
        <p:spPr bwMode="auto">
          <a:xfrm>
            <a:off x="6732504" y="44626"/>
            <a:ext cx="2376000" cy="3429053"/>
          </a:xfrm>
          <a:prstGeom prst="rect">
            <a:avLst/>
          </a:prstGeom>
          <a:noFill/>
        </p:spPr>
      </p:pic>
      <p:pic>
        <p:nvPicPr>
          <p:cNvPr id="1045" name="Picture 21" descr="http://podari-mari.ru/wp-content/uploads/2014/11/VCD-TROE-IZ-PROSTOKVAShINO-1406716561-7696_original.jpg"/>
          <p:cNvPicPr>
            <a:picLocks noChangeAspect="1" noChangeArrowheads="1"/>
          </p:cNvPicPr>
          <p:nvPr/>
        </p:nvPicPr>
        <p:blipFill>
          <a:blip r:embed="rId4" cstate="print"/>
          <a:srcRect l="8886" t="10810" r="9231" b="10825"/>
          <a:stretch>
            <a:fillRect/>
          </a:stretch>
        </p:blipFill>
        <p:spPr bwMode="auto">
          <a:xfrm>
            <a:off x="6732504" y="3525660"/>
            <a:ext cx="2376000" cy="32877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i.ytimg.com/vi/L_vLKRpQ43w/maxresdefault.jpg"/>
          <p:cNvPicPr>
            <a:picLocks noChangeAspect="1" noChangeArrowheads="1"/>
          </p:cNvPicPr>
          <p:nvPr/>
        </p:nvPicPr>
        <p:blipFill>
          <a:blip r:embed="rId2" cstate="print"/>
          <a:srcRect l="4886" r="10500"/>
          <a:stretch>
            <a:fillRect/>
          </a:stretch>
        </p:blipFill>
        <p:spPr bwMode="auto">
          <a:xfrm>
            <a:off x="107504" y="80415"/>
            <a:ext cx="4392000" cy="2966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4" name="Picture 4" descr="http://gidonline.club/img/37d52d9fd_200x300.jpg"/>
          <p:cNvPicPr>
            <a:picLocks noChangeAspect="1" noChangeArrowheads="1"/>
          </p:cNvPicPr>
          <p:nvPr/>
        </p:nvPicPr>
        <p:blipFill>
          <a:blip r:embed="rId3" cstate="print"/>
          <a:srcRect t="23750" r="3926"/>
          <a:stretch>
            <a:fillRect/>
          </a:stretch>
        </p:blipFill>
        <p:spPr bwMode="auto">
          <a:xfrm>
            <a:off x="4608496" y="99368"/>
            <a:ext cx="4428000" cy="664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6" name="Picture 6" descr="http://s1.vcdn.biz/static/f/272429911/image.jpg"/>
          <p:cNvPicPr>
            <a:picLocks noChangeAspect="1" noChangeArrowheads="1"/>
          </p:cNvPicPr>
          <p:nvPr/>
        </p:nvPicPr>
        <p:blipFill>
          <a:blip r:embed="rId4" cstate="print"/>
          <a:srcRect t="27496" b="2275"/>
          <a:stretch>
            <a:fillRect/>
          </a:stretch>
        </p:blipFill>
        <p:spPr bwMode="auto">
          <a:xfrm>
            <a:off x="107504" y="3167250"/>
            <a:ext cx="4392488" cy="360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http://yahooeu.ru/uploads/posts/2011-03/1300486209_091010132153f0_2.png"/>
          <p:cNvPicPr>
            <a:picLocks noChangeAspect="1" noChangeArrowheads="1"/>
          </p:cNvPicPr>
          <p:nvPr/>
        </p:nvPicPr>
        <p:blipFill>
          <a:blip r:embed="rId5" cstate="print"/>
          <a:srcRect l="4447" r="4390"/>
          <a:stretch>
            <a:fillRect/>
          </a:stretch>
        </p:blipFill>
        <p:spPr bwMode="auto">
          <a:xfrm>
            <a:off x="1453955" y="548680"/>
            <a:ext cx="6214389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совершить виртуальное путешествие по Ульяновской области в поисках сокровищ</a:t>
            </a:r>
            <a:endParaRPr lang="ru-RU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img1.liveinternet.ru/images/attach/c/6/91/161/91161085_0_9f0bd_a03b5f8b_XL.jpg"/>
          <p:cNvPicPr>
            <a:picLocks noChangeAspect="1" noChangeArrowheads="1"/>
          </p:cNvPicPr>
          <p:nvPr/>
        </p:nvPicPr>
        <p:blipFill>
          <a:blip r:embed="rId2" cstate="print"/>
          <a:srcRect l="1861"/>
          <a:stretch>
            <a:fillRect/>
          </a:stretch>
        </p:blipFill>
        <p:spPr bwMode="auto">
          <a:xfrm>
            <a:off x="6732240" y="1916835"/>
            <a:ext cx="2448272" cy="1656000"/>
          </a:xfrm>
          <a:prstGeom prst="rect">
            <a:avLst/>
          </a:prstGeom>
          <a:noFill/>
        </p:spPr>
      </p:pic>
      <p:pic>
        <p:nvPicPr>
          <p:cNvPr id="61444" name="Picture 4" descr="http://img-fotki.yandex.ru/get/5310/105955383.2/0_69c5d_e3542949_XXXL"/>
          <p:cNvPicPr>
            <a:picLocks noChangeAspect="1" noChangeArrowheads="1"/>
          </p:cNvPicPr>
          <p:nvPr/>
        </p:nvPicPr>
        <p:blipFill>
          <a:blip r:embed="rId3" cstate="print"/>
          <a:srcRect l="1477"/>
          <a:stretch>
            <a:fillRect/>
          </a:stretch>
        </p:blipFill>
        <p:spPr bwMode="auto">
          <a:xfrm>
            <a:off x="6732240" y="5229384"/>
            <a:ext cx="2448272" cy="1656000"/>
          </a:xfrm>
          <a:prstGeom prst="rect">
            <a:avLst/>
          </a:prstGeom>
          <a:noFill/>
        </p:spPr>
      </p:pic>
      <p:pic>
        <p:nvPicPr>
          <p:cNvPr id="61448" name="Picture 8" descr="http://media73.ru/wp-content/uploads/2012/08/62-300x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098" y="3573016"/>
            <a:ext cx="2423414" cy="1656000"/>
          </a:xfrm>
          <a:prstGeom prst="rect">
            <a:avLst/>
          </a:prstGeom>
          <a:noFill/>
        </p:spPr>
      </p:pic>
      <p:pic>
        <p:nvPicPr>
          <p:cNvPr id="10" name="Picture 6" descr="http://i1188.photobucket.com/albums/z410/sombra78/123/23of34.jpg"/>
          <p:cNvPicPr>
            <a:picLocks noChangeAspect="1" noChangeArrowheads="1"/>
          </p:cNvPicPr>
          <p:nvPr/>
        </p:nvPicPr>
        <p:blipFill>
          <a:blip r:embed="rId5" cstate="print"/>
          <a:srcRect l="35008" t="5689" r="33005" b="4701"/>
          <a:stretch>
            <a:fillRect/>
          </a:stretch>
        </p:blipFill>
        <p:spPr bwMode="auto">
          <a:xfrm>
            <a:off x="-36512" y="1916832"/>
            <a:ext cx="2664296" cy="4968552"/>
          </a:xfrm>
          <a:prstGeom prst="rect">
            <a:avLst/>
          </a:prstGeom>
          <a:noFill/>
        </p:spPr>
      </p:pic>
      <p:pic>
        <p:nvPicPr>
          <p:cNvPr id="33794" name="Picture 2" descr="http://aprol-pro.narod.ru/ul_ru/images/ul_obl_0.gif"/>
          <p:cNvPicPr>
            <a:picLocks noChangeAspect="1" noChangeArrowheads="1"/>
          </p:cNvPicPr>
          <p:nvPr/>
        </p:nvPicPr>
        <p:blipFill>
          <a:blip r:embed="rId6" cstate="print"/>
          <a:srcRect t="4713" r="1563" b="4610"/>
          <a:stretch>
            <a:fillRect/>
          </a:stretch>
        </p:blipFill>
        <p:spPr bwMode="auto">
          <a:xfrm>
            <a:off x="1944296" y="1916832"/>
            <a:ext cx="5292000" cy="4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s://upload.wikimedia.org/wikipedia/commons/thumb/e/ee/%D0%93%D0%B5%D1%80%D0%B1_%D0%A3%D0%BB%D1%8C%D1%8F%D0%BD%D0%BE%D0%B2%D1%81%D0%BA%D0%BE%D0%B9_%D0%BE%D0%B1%D0%BB%D0%B0%D1%81%D1%82%D0%B8_(2013).svg/300px-%D0%93%D0%B5%D1%80%D0%B1_%D0%A3%D0%BB%D1%8C%D1%8F%D0%BD%D0%BE%D0%B2%D1%81%D0%BA%D0%BE%D0%B9_%D0%BE%D0%B1%D0%BB%D0%B0%D1%81%D1%82%D0%B8_(2013)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589239"/>
            <a:ext cx="1296000" cy="12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4" y="-27384"/>
            <a:ext cx="9154284" cy="688538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39552" y="-1141"/>
            <a:ext cx="5724128" cy="119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«Человек без Родины – соловей без песни»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07504" y="4005064"/>
            <a:ext cx="61926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«Каждое дерево сильно своими корнями, отруби их – и дерево погибнет»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ульяновская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113509"/>
            <a:ext cx="1872208" cy="1755651"/>
          </a:xfrm>
          <a:prstGeom prst="rect">
            <a:avLst/>
          </a:prstGeom>
          <a:noFill/>
        </p:spPr>
      </p:pic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pgvs.ru/images/other2017/4353453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Documents and Settings\User\Рабочий стол\435345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9666"/>
            <a:ext cx="6048672" cy="345343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79" t="5029" r="35882" b="2603"/>
          <a:stretch>
            <a:fillRect/>
          </a:stretch>
        </p:blipFill>
        <p:spPr bwMode="auto">
          <a:xfrm>
            <a:off x="2987824" y="1700808"/>
            <a:ext cx="2965289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5" y="142875"/>
            <a:ext cx="885825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– лето 1648 г.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r">
              <a:defRPr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Синбирск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0" name="Picture 4" descr="Картинки по запросу симбирский крм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42" y="1700809"/>
            <a:ext cx="2724142" cy="2304255"/>
          </a:xfrm>
          <a:prstGeom prst="rect">
            <a:avLst/>
          </a:prstGeom>
          <a:noFill/>
        </p:spPr>
      </p:pic>
      <p:pic>
        <p:nvPicPr>
          <p:cNvPr id="70662" name="Picture 6" descr="Картинки по запросу герб симбир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88639"/>
            <a:ext cx="1584175" cy="1362391"/>
          </a:xfrm>
          <a:prstGeom prst="rect">
            <a:avLst/>
          </a:prstGeom>
          <a:noFill/>
        </p:spPr>
      </p:pic>
      <p:pic>
        <p:nvPicPr>
          <p:cNvPr id="70666" name="Picture 10" descr="Картинки по запросу богдан хитрово"/>
          <p:cNvPicPr>
            <a:picLocks noChangeAspect="1" noChangeArrowheads="1"/>
          </p:cNvPicPr>
          <p:nvPr/>
        </p:nvPicPr>
        <p:blipFill>
          <a:blip r:embed="rId5" cstate="print"/>
          <a:srcRect l="32551" r="29041"/>
          <a:stretch>
            <a:fillRect/>
          </a:stretch>
        </p:blipFill>
        <p:spPr bwMode="auto">
          <a:xfrm>
            <a:off x="6084168" y="1688925"/>
            <a:ext cx="2952328" cy="5124451"/>
          </a:xfrm>
          <a:prstGeom prst="rect">
            <a:avLst/>
          </a:prstGeom>
          <a:noFill/>
        </p:spPr>
      </p:pic>
      <p:pic>
        <p:nvPicPr>
          <p:cNvPr id="70658" name="Picture 2" descr="Картинки по запросу симбирский крем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5" y="4221089"/>
            <a:ext cx="653256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otvet73.ru/sites/default/files/468.jpg"/>
          <p:cNvPicPr>
            <a:picLocks noChangeAspect="1" noChangeArrowheads="1"/>
          </p:cNvPicPr>
          <p:nvPr/>
        </p:nvPicPr>
        <p:blipFill>
          <a:blip r:embed="rId2" cstate="print"/>
          <a:srcRect t="5083"/>
          <a:stretch>
            <a:fillRect/>
          </a:stretch>
        </p:blipFill>
        <p:spPr bwMode="auto">
          <a:xfrm>
            <a:off x="0" y="1722438"/>
            <a:ext cx="62865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s://upload.wikimedia.org/wikipedia/commons/thumb/e/ee/Map_of_Simbirsk_Namestnichestvo_1792_%28small_atlas%29.jpg/1280px-Map_of_Simbirsk_Namestnichestvo_1792_%28small_atlas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852738"/>
            <a:ext cx="47863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" y="142875"/>
            <a:ext cx="8858250" cy="1446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декабря 1780 г.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r">
              <a:defRPr/>
            </a:pPr>
            <a:r>
              <a:rPr lang="ru-RU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Симбирское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наместничество </a:t>
            </a:r>
          </a:p>
        </p:txBody>
      </p:sp>
      <p:pic>
        <p:nvPicPr>
          <p:cNvPr id="3077" name="Picture 4" descr="https://upload.wikimedia.org/wikipedia/commons/1/17/Coat_of_Arms_of_Simbirsk_gubernia_%28Russian_empire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14313"/>
            <a:ext cx="1143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1785938"/>
            <a:ext cx="4429125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Площадь</a:t>
            </a:r>
            <a:r>
              <a:rPr lang="ru-RU" sz="2800" dirty="0">
                <a:solidFill>
                  <a:srgbClr val="0000FF"/>
                </a:solidFill>
              </a:rPr>
              <a:t> – 74,8 тыс. км²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Население</a:t>
            </a:r>
            <a:r>
              <a:rPr lang="ru-RU" sz="2800" dirty="0">
                <a:solidFill>
                  <a:srgbClr val="0000FF"/>
                </a:solidFill>
              </a:rPr>
              <a:t> – 760,8 тыс.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s017.radikal.ru/i409/1111/67/1d3510666bae.jpg"/>
          <p:cNvPicPr>
            <a:picLocks noChangeAspect="1" noChangeArrowheads="1"/>
          </p:cNvPicPr>
          <p:nvPr/>
        </p:nvPicPr>
        <p:blipFill>
          <a:blip r:embed="rId2" cstate="print"/>
          <a:srcRect l="21065" t="9496" r="17070" b="3171"/>
          <a:stretch>
            <a:fillRect/>
          </a:stretch>
        </p:blipFill>
        <p:spPr bwMode="auto">
          <a:xfrm>
            <a:off x="4214813" y="2849563"/>
            <a:ext cx="492918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s://upload.wikimedia.org/wikipedia/commons/7/7c/Simbirsk_Gubernia_Map.jpg"/>
          <p:cNvPicPr>
            <a:picLocks noChangeAspect="1" noChangeArrowheads="1"/>
          </p:cNvPicPr>
          <p:nvPr/>
        </p:nvPicPr>
        <p:blipFill>
          <a:blip r:embed="rId3" cstate="print"/>
          <a:srcRect l="1370" t="2892" r="2739" b="4414"/>
          <a:stretch>
            <a:fillRect/>
          </a:stretch>
        </p:blipFill>
        <p:spPr bwMode="auto">
          <a:xfrm>
            <a:off x="0" y="1785938"/>
            <a:ext cx="42275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" y="142875"/>
            <a:ext cx="8858250" cy="1446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декабря 1796 г.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r"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Симбирская губерния </a:t>
            </a:r>
          </a:p>
        </p:txBody>
      </p:sp>
      <p:pic>
        <p:nvPicPr>
          <p:cNvPr id="4101" name="Picture 4" descr="https://upload.wikimedia.org/wikipedia/commons/1/17/Coat_of_Arms_of_Simbirsk_gubernia_%28Russian_empire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14313"/>
            <a:ext cx="1143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0" y="1785938"/>
            <a:ext cx="4714875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Площадь</a:t>
            </a:r>
            <a:r>
              <a:rPr lang="ru-RU" sz="2800" dirty="0">
                <a:solidFill>
                  <a:srgbClr val="0000FF"/>
                </a:solidFill>
              </a:rPr>
              <a:t> – 49,5 тыс. км²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</a:rPr>
              <a:t>Население</a:t>
            </a:r>
            <a:r>
              <a:rPr lang="ru-RU" sz="2800" dirty="0">
                <a:solidFill>
                  <a:srgbClr val="0000FF"/>
                </a:solidFill>
              </a:rPr>
              <a:t> – 1 527,9 тыс.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253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318</cp:revision>
  <dcterms:created xsi:type="dcterms:W3CDTF">2015-02-17T09:31:16Z</dcterms:created>
  <dcterms:modified xsi:type="dcterms:W3CDTF">2018-10-31T15:56:36Z</dcterms:modified>
</cp:coreProperties>
</file>