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60" r:id="rId4"/>
    <p:sldId id="293" r:id="rId5"/>
    <p:sldId id="259" r:id="rId6"/>
    <p:sldId id="296" r:id="rId7"/>
    <p:sldId id="261" r:id="rId8"/>
    <p:sldId id="297" r:id="rId9"/>
    <p:sldId id="262" r:id="rId10"/>
    <p:sldId id="263" r:id="rId11"/>
    <p:sldId id="264" r:id="rId12"/>
    <p:sldId id="299" r:id="rId13"/>
    <p:sldId id="265" r:id="rId14"/>
    <p:sldId id="300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5504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583-EBBD-455E-B347-0994A68FF58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6370-8800-4EBE-A15B-D647F62D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3EA-13ED-4A7B-A3C7-FC8CEE9A4BD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218D-A548-4920-A122-9DC870AE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F1F-710D-408B-B9A7-E5E8BFC5A20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015-12D3-4D42-A497-B4F2BA49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756F-CD8C-4E92-AE0A-4B04EA0EC80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E6B-A41D-4241-A76E-F08762C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46A-1ACA-4EE5-A3AE-025D4B9538B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5F4-D593-4F3D-A854-66E23907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C4AA-B912-4F27-A438-FD6489A6D58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756D-910F-4B01-8CD2-B54A9054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91E-E7E0-4A67-8151-811BD1256F5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8B69-AC1F-43E4-BB47-E1BCC678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172-BC5C-4D67-8C26-785DE28EEB3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70ED-BC1C-4626-9C2E-CFDF3E06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24C-1A96-44D7-9B7C-C7BD6E61B1B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AB9-626F-4A12-BC18-8A9B191E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1DA-3FA7-4BFA-AE38-1AC99A89C2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BCE7-C955-4162-92AC-69FBB78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D76-AACD-4B69-8FD4-B3338B239C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2A6-6959-4183-9E49-C115DD2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544E3-D370-40B1-B9BD-2BBCDCB9768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73857-AF49-4842-9EC7-2D0BA191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859338" y="692150"/>
            <a:ext cx="4105275" cy="54737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Этот рабочий посёлок является административным центром единственного района Ульяновской области, имеющего выход к Саратовскому водохранилищу. Своё имя получило по фамилии петербургского дворянина, имевшего здесь поместье.</a:t>
            </a:r>
            <a:endParaRPr lang="ru-RU" dirty="0"/>
          </a:p>
        </p:txBody>
      </p:sp>
      <p:pic>
        <p:nvPicPr>
          <p:cNvPr id="12292" name="Picture 15" descr="http://online-urok.ru/wp-content/uploads/2013/03/radishev_online-urok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-3175"/>
            <a:ext cx="23034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9" descr="http://memory-map.prosv.ru/memorials/00/05/97/8/17183.jpeg"/>
          <p:cNvPicPr>
            <a:picLocks noChangeAspect="1" noChangeArrowheads="1"/>
          </p:cNvPicPr>
          <p:nvPr/>
        </p:nvPicPr>
        <p:blipFill>
          <a:blip r:embed="rId4" cstate="print"/>
          <a:srcRect l="37898" r="31570" b="11569"/>
          <a:stretch>
            <a:fillRect/>
          </a:stretch>
        </p:blipFill>
        <p:spPr bwMode="auto">
          <a:xfrm>
            <a:off x="3030538" y="2997200"/>
            <a:ext cx="1724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54400"/>
            <a:ext cx="334803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1" descr="http://dic.academic.ru/pictures/wiki/files/67/Coat_of_arms_of_Radishchevsky_Ra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5887"/>
            <a:ext cx="1460747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3" descr="http://www.radishevo.ulregion.ru/images/ifcimages/!!!!!%D1%8D%D0%BC%D0%B1%D0%BB%D0%B5%D0%BC%D0%B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850" y="1989138"/>
            <a:ext cx="22875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563888" y="2780928"/>
            <a:ext cx="5400600" cy="2304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селе Ивановка находится детский дом, в котором с 1936 по 1939 гг. воспитывался будущий Герой СССР, закрывший своей грудью амбразуру немецкого дзота: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63888" y="6021288"/>
            <a:ext cx="2664296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А.М. Матросов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372200" y="6021288"/>
            <a:ext cx="2664296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К.И. Пушкарёв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63888" y="5240684"/>
            <a:ext cx="2664296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А.М. </a:t>
            </a:r>
            <a:r>
              <a:rPr lang="ru-RU" sz="3000" dirty="0" err="1" smtClean="0"/>
              <a:t>Аблуков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72200" y="5229572"/>
            <a:ext cx="2664296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Н.Ф. Гастелло</a:t>
            </a:r>
            <a:endParaRPr lang="ru-RU" sz="3000" dirty="0"/>
          </a:p>
        </p:txBody>
      </p:sp>
      <p:pic>
        <p:nvPicPr>
          <p:cNvPr id="14" name="Picture 4" descr="http://media73.ru/wp-content/uploads/2016/02/%D0%9C%D0%B0%D1%82%D1%80%D0%BE%D1%81%D0%BE%D0%B2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84" y="433488"/>
            <a:ext cx="3700180" cy="2491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www.nasledie73.ulgov.ru/images/ifcimages/IMG_0313.jpg"/>
          <p:cNvPicPr>
            <a:picLocks noChangeAspect="1" noChangeArrowheads="1"/>
          </p:cNvPicPr>
          <p:nvPr/>
        </p:nvPicPr>
        <p:blipFill>
          <a:blip r:embed="rId4" cstate="print"/>
          <a:srcRect l="7906"/>
          <a:stretch>
            <a:fillRect/>
          </a:stretch>
        </p:blipFill>
        <p:spPr bwMode="auto">
          <a:xfrm>
            <a:off x="107505" y="836712"/>
            <a:ext cx="3378798" cy="5447929"/>
          </a:xfrm>
          <a:prstGeom prst="rect">
            <a:avLst/>
          </a:prstGeom>
          <a:noFill/>
        </p:spPr>
      </p:pic>
      <p:pic>
        <p:nvPicPr>
          <p:cNvPr id="17410" name="Picture 2" descr="https://upload.wikimedia.org/wikipedia/ru/f/f0/%D0%94%D0%B2%D0%B0%D0%B6%D0%B4%D1%8B_%D0%93%D0%B5%D1%80%D0%BE%D0%B9_%D0%A1%D0%A1%D0%A1%D0%A0.png"/>
          <p:cNvPicPr>
            <a:picLocks noChangeAspect="1" noChangeArrowheads="1"/>
          </p:cNvPicPr>
          <p:nvPr/>
        </p:nvPicPr>
        <p:blipFill>
          <a:blip r:embed="rId5" cstate="print"/>
          <a:srcRect l="54809" t="1964" b="1820"/>
          <a:stretch>
            <a:fillRect/>
          </a:stretch>
        </p:blipFill>
        <p:spPr bwMode="auto">
          <a:xfrm>
            <a:off x="3851920" y="620688"/>
            <a:ext cx="98387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Ульяновский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img-fotki.yandex.ru/get/6313/146150712.6/0_66316_eee65091_XXL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l="37113" t="34694" r="37006" b="30611"/>
          <a:stretch>
            <a:fillRect/>
          </a:stretch>
        </p:blipFill>
        <p:spPr bwMode="auto">
          <a:xfrm>
            <a:off x="107504" y="4149080"/>
            <a:ext cx="3384000" cy="24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211513" y="188640"/>
            <a:ext cx="4752975" cy="30231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Этот рабочий посёлок – центр самого северного района Ульяновской области, переносился на возвышенное место в связи с созданием Куйбышевского водохранилища.</a:t>
            </a:r>
            <a:endParaRPr lang="ru-RU" dirty="0"/>
          </a:p>
        </p:txBody>
      </p:sp>
      <p:pic>
        <p:nvPicPr>
          <p:cNvPr id="12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turizm073.narod.ru/gallery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4624"/>
            <a:ext cx="424332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turizm073.narod.ru/history/buld/gallery/map_stmaina.jpg"/>
          <p:cNvPicPr>
            <a:picLocks noChangeAspect="1" noChangeArrowheads="1"/>
          </p:cNvPicPr>
          <p:nvPr/>
        </p:nvPicPr>
        <p:blipFill>
          <a:blip r:embed="rId5" cstate="print"/>
          <a:srcRect t="15631" r="9281"/>
          <a:stretch>
            <a:fillRect/>
          </a:stretch>
        </p:blipFill>
        <p:spPr bwMode="auto">
          <a:xfrm>
            <a:off x="3347864" y="3295322"/>
            <a:ext cx="5760640" cy="35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upload.wikimedia.org/wikipedia/commons/thumb/b/b8/Coat_of_arms_of_Staromaynsky_Raion.png/100px-Coat_of_arms_of_Staromaynsky_Ra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3556" y="116632"/>
            <a:ext cx="9063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-fotki.yandex.ru/get/4302/xapaycm.0/0_23a5e_5e7eef5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43805"/>
            <a:ext cx="338437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рабочий посёлок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Старая Майна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27984" y="116632"/>
            <a:ext cx="4536951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 самый западный город Ульяновской области, название которого переводится с мордовского как </a:t>
            </a:r>
            <a:r>
              <a:rPr lang="ru-RU" i="1" dirty="0" smtClean="0"/>
              <a:t>«малина»</a:t>
            </a:r>
            <a:r>
              <a:rPr lang="ru-RU" dirty="0" smtClean="0"/>
              <a:t>, из-за огромных зарослей этого кустарника вдоль одноимённой реки.</a:t>
            </a:r>
            <a:endParaRPr lang="ru-RU" dirty="0"/>
          </a:p>
        </p:txBody>
      </p:sp>
      <p:pic>
        <p:nvPicPr>
          <p:cNvPr id="14340" name="Picture 4" descr="http://www.outdoors.ru/foto/album_a/46644.jpg"/>
          <p:cNvPicPr>
            <a:picLocks noChangeAspect="1" noChangeArrowheads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 bwMode="auto">
          <a:xfrm>
            <a:off x="107504" y="116632"/>
            <a:ext cx="2592288" cy="3150430"/>
          </a:xfrm>
          <a:prstGeom prst="rect">
            <a:avLst/>
          </a:prstGeom>
          <a:noFill/>
        </p:spPr>
      </p:pic>
      <p:pic>
        <p:nvPicPr>
          <p:cNvPr id="14342" name="Picture 6" descr="http://ru3.anyfad.com/items/t1@7ef3bbe2-3ae8-421f-8472-9e930ffe0c3e/Yagoda-Malina.jpg"/>
          <p:cNvPicPr>
            <a:picLocks noChangeAspect="1" noChangeArrowheads="1"/>
          </p:cNvPicPr>
          <p:nvPr/>
        </p:nvPicPr>
        <p:blipFill>
          <a:blip r:embed="rId4" cstate="print"/>
          <a:srcRect b="1512"/>
          <a:stretch>
            <a:fillRect/>
          </a:stretch>
        </p:blipFill>
        <p:spPr bwMode="auto">
          <a:xfrm>
            <a:off x="3538364" y="3356992"/>
            <a:ext cx="549813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upload.wikimedia.org/wikipedia/commons/thumb/b/b3/Coat_of_arms_of_Inzensky_Raion.png/100px-Coat_of_arms_of_Inzensky_Ra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992" y="603648"/>
            <a:ext cx="1728000" cy="217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fo.spr.ru/img_raion/113695_big.jpg"/>
          <p:cNvPicPr>
            <a:picLocks noChangeAspect="1" noChangeArrowheads="1"/>
          </p:cNvPicPr>
          <p:nvPr/>
        </p:nvPicPr>
        <p:blipFill>
          <a:blip r:embed="rId2" cstate="print"/>
          <a:srcRect t="11096"/>
          <a:stretch>
            <a:fillRect/>
          </a:stretch>
        </p:blipFill>
        <p:spPr bwMode="auto">
          <a:xfrm>
            <a:off x="-2" y="-27384"/>
            <a:ext cx="9144001" cy="691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44624"/>
            <a:ext cx="532859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 </a:t>
            </a:r>
            <a:r>
              <a:rPr lang="ru-RU" sz="3000" b="1" dirty="0" smtClean="0">
                <a:solidFill>
                  <a:srgbClr val="0000FF"/>
                </a:solidFill>
              </a:rPr>
              <a:t>город Инза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860032" y="692696"/>
            <a:ext cx="4104903" cy="25916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Здесь находится одно из немногих мест в стране, где обитает и гнездится очень редкая и самая крупная птица России: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173165" y="5229200"/>
            <a:ext cx="3647307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серебристый орёл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73165" y="6093296"/>
            <a:ext cx="3647307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ястреб-тетеревятник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73165" y="3501008"/>
            <a:ext cx="3647307" cy="625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лесной филин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173165" y="4365104"/>
            <a:ext cx="364730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err="1" smtClean="0"/>
              <a:t>орлан-белохвост</a:t>
            </a:r>
            <a:endParaRPr lang="ru-RU" sz="30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Старомайнский район!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getbg.net/upload/full/556293_letayuschie_orlan-belohvost_hischnik_3600x2400_(www.GetBg.ne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84" y="3477325"/>
            <a:ext cx="4536024" cy="3264043"/>
          </a:xfrm>
          <a:prstGeom prst="rect">
            <a:avLst/>
          </a:prstGeom>
          <a:noFill/>
        </p:spPr>
      </p:pic>
      <p:pic>
        <p:nvPicPr>
          <p:cNvPr id="25606" name="Picture 6" descr="http://animalbox.ru/wp-content/uploads/2011/02/orlan_ryba.jpg"/>
          <p:cNvPicPr>
            <a:picLocks noChangeAspect="1" noChangeArrowheads="1"/>
          </p:cNvPicPr>
          <p:nvPr/>
        </p:nvPicPr>
        <p:blipFill>
          <a:blip r:embed="rId4" cstate="print"/>
          <a:srcRect t="4923" b="11319"/>
          <a:stretch>
            <a:fillRect/>
          </a:stretch>
        </p:blipFill>
        <p:spPr bwMode="auto">
          <a:xfrm>
            <a:off x="107984" y="692696"/>
            <a:ext cx="45360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39952" y="640656"/>
            <a:ext cx="4789736" cy="2356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Жители Инзы увидели это впервые у себя в населённом пункте в 1897 г. С тех пор его изображение мы можем видеть на гербе города: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85133" y="5157192"/>
            <a:ext cx="3647307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пароход</a:t>
            </a:r>
            <a:endParaRPr lang="ru-RU" sz="30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885133" y="6093296"/>
            <a:ext cx="3647307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самолёт</a:t>
            </a:r>
            <a:endParaRPr lang="ru-RU" sz="30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860032" y="3284984"/>
            <a:ext cx="3647307" cy="625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автомобиль</a:t>
            </a:r>
            <a:endParaRPr lang="ru-RU" sz="3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860032" y="4221088"/>
            <a:ext cx="364730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паровоз</a:t>
            </a:r>
            <a:endParaRPr lang="ru-RU" sz="3000" dirty="0"/>
          </a:p>
        </p:txBody>
      </p:sp>
      <p:pic>
        <p:nvPicPr>
          <p:cNvPr id="12294" name="Picture 6" descr="http://s3.netangels.ru/inova-media/cache/a0/78/14/0d/56/94/a078140d5694369f042f4006e6289229.jpg"/>
          <p:cNvPicPr>
            <a:picLocks noChangeAspect="1" noChangeArrowheads="1"/>
          </p:cNvPicPr>
          <p:nvPr/>
        </p:nvPicPr>
        <p:blipFill>
          <a:blip r:embed="rId3" cstate="print"/>
          <a:srcRect l="21222" r="15606" b="26366"/>
          <a:stretch>
            <a:fillRect/>
          </a:stretch>
        </p:blipFill>
        <p:spPr bwMode="auto">
          <a:xfrm>
            <a:off x="107504" y="3150468"/>
            <a:ext cx="4103832" cy="3590900"/>
          </a:xfrm>
          <a:prstGeom prst="rect">
            <a:avLst/>
          </a:prstGeom>
          <a:noFill/>
        </p:spPr>
      </p:pic>
      <p:pic>
        <p:nvPicPr>
          <p:cNvPr id="12296" name="Picture 8" descr="https://mw2.google.com/mw-panoramio/photos/medium/32509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77205"/>
            <a:ext cx="3322340" cy="2491755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Инзенский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://static.panoramio.com/photos/large/92388798.jpg"/>
          <p:cNvPicPr>
            <a:picLocks noChangeAspect="1" noChangeArrowheads="1"/>
          </p:cNvPicPr>
          <p:nvPr/>
        </p:nvPicPr>
        <p:blipFill>
          <a:blip r:embed="rId5" cstate="print"/>
          <a:srcRect l="5532" t="1831" r="8090" b="657"/>
          <a:stretch>
            <a:fillRect/>
          </a:stretch>
        </p:blipFill>
        <p:spPr bwMode="auto">
          <a:xfrm>
            <a:off x="512" y="-27384"/>
            <a:ext cx="9180000" cy="6912398"/>
          </a:xfrm>
          <a:prstGeom prst="rect">
            <a:avLst/>
          </a:prstGeom>
          <a:noFill/>
        </p:spPr>
      </p:pic>
      <p:pic>
        <p:nvPicPr>
          <p:cNvPr id="18" name="Picture 2" descr="http://www.nauka73.ru/img/inzager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527" y="116631"/>
            <a:ext cx="2484000" cy="312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sanura.users.photofile.ru/photo/sanura/96482451/xlarge/118468258.jpg"/>
          <p:cNvPicPr>
            <a:picLocks noChangeAspect="1" noChangeArrowheads="1"/>
          </p:cNvPicPr>
          <p:nvPr/>
        </p:nvPicPr>
        <p:blipFill>
          <a:blip r:embed="rId3" cstate="print"/>
          <a:srcRect l="25888" t="9946" r="31503"/>
          <a:stretch>
            <a:fillRect/>
          </a:stretch>
        </p:blipFill>
        <p:spPr bwMode="auto">
          <a:xfrm>
            <a:off x="2484438" y="187325"/>
            <a:ext cx="4103687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5787261"/>
            <a:ext cx="482453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рабочий посёлок Радищево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35300" y="764704"/>
            <a:ext cx="4929188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В городе Димитровграде установлен первый в России и мире памятник:</a:t>
            </a:r>
            <a:endParaRPr lang="ru-RU" sz="3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99992" y="4365104"/>
            <a:ext cx="403244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российскому рублю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99992" y="5301208"/>
            <a:ext cx="403244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химическому элементу рутению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99992" y="2643758"/>
            <a:ext cx="4032448" cy="569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букве «Р»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99992" y="3501008"/>
            <a:ext cx="403244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зонту</a:t>
            </a:r>
            <a:endParaRPr lang="ru-RU" sz="3000" dirty="0"/>
          </a:p>
        </p:txBody>
      </p:sp>
      <p:pic>
        <p:nvPicPr>
          <p:cNvPr id="14350" name="Picture 14" descr="http://venividi.ru/files/img/8835/0.jpg"/>
          <p:cNvPicPr>
            <a:picLocks noChangeAspect="1" noChangeArrowheads="1"/>
          </p:cNvPicPr>
          <p:nvPr/>
        </p:nvPicPr>
        <p:blipFill>
          <a:blip r:embed="rId3" cstate="print"/>
          <a:srcRect l="26453" t="2268" r="28702" b="9095"/>
          <a:stretch>
            <a:fillRect/>
          </a:stretch>
        </p:blipFill>
        <p:spPr bwMode="auto">
          <a:xfrm>
            <a:off x="179512" y="620688"/>
            <a:ext cx="360040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 descr="https://upload.wikimedia.org/wikipedia/commons/5/5c/RubleMonumentDimitrovgrad-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30429" t="35087" r="36196" b="34105"/>
          <a:stretch>
            <a:fillRect/>
          </a:stretch>
        </p:blipFill>
        <p:spPr bwMode="auto">
          <a:xfrm>
            <a:off x="3851920" y="2673313"/>
            <a:ext cx="5148000" cy="3563999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Мелекесский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88024" y="712093"/>
            <a:ext cx="4176464" cy="242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В селе Верхняя Маза провёл последние годы жизни поэт и герой Отечественной войны 1812 г.:</a:t>
            </a:r>
            <a:endParaRPr lang="ru-RU" sz="3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36096" y="5164038"/>
            <a:ext cx="2952328" cy="569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А.В. Суворов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36096" y="6028134"/>
            <a:ext cx="2952328" cy="569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Н.М. Языков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36096" y="3381300"/>
            <a:ext cx="2952328" cy="6237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Д.В. Давыдов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36096" y="4304704"/>
            <a:ext cx="2952328" cy="636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М.Ю. Лермонтов</a:t>
            </a:r>
            <a:endParaRPr lang="ru-RU" dirty="0"/>
          </a:p>
        </p:txBody>
      </p:sp>
      <p:pic>
        <p:nvPicPr>
          <p:cNvPr id="12" name="Picture 4" descr="http://dg53.mycdn.me/getImage?photoId=803548265476&amp;photoType=0"/>
          <p:cNvPicPr>
            <a:picLocks noChangeAspect="1" noChangeArrowheads="1"/>
          </p:cNvPicPr>
          <p:nvPr/>
        </p:nvPicPr>
        <p:blipFill>
          <a:blip r:embed="rId3" cstate="print"/>
          <a:srcRect l="1963" r="5447" b="6641"/>
          <a:stretch>
            <a:fillRect/>
          </a:stretch>
        </p:blipFill>
        <p:spPr bwMode="auto">
          <a:xfrm>
            <a:off x="-36512" y="3239396"/>
            <a:ext cx="4824536" cy="361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Радищевский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://www.stronski.ru/img/news2011/09_20_03b.jpg"/>
          <p:cNvPicPr>
            <a:picLocks noChangeAspect="1" noChangeArrowheads="1"/>
          </p:cNvPicPr>
          <p:nvPr/>
        </p:nvPicPr>
        <p:blipFill>
          <a:blip r:embed="rId4" cstate="print"/>
          <a:srcRect l="23821"/>
          <a:stretch>
            <a:fillRect/>
          </a:stretch>
        </p:blipFill>
        <p:spPr bwMode="auto">
          <a:xfrm>
            <a:off x="9679" y="620688"/>
            <a:ext cx="2186057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dg53.mycdn.me/getImage?photoId=803548510212&amp;photoType=0"/>
          <p:cNvPicPr>
            <a:picLocks noChangeAspect="1" noChangeArrowheads="1"/>
          </p:cNvPicPr>
          <p:nvPr/>
        </p:nvPicPr>
        <p:blipFill>
          <a:blip r:embed="rId5" cstate="print"/>
          <a:srcRect r="71243" b="8073"/>
          <a:stretch>
            <a:fillRect/>
          </a:stretch>
        </p:blipFill>
        <p:spPr bwMode="auto">
          <a:xfrm rot="325926">
            <a:off x="2184259" y="726346"/>
            <a:ext cx="2370397" cy="291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0" y="188640"/>
            <a:ext cx="4392935" cy="2808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Это самый северо-западный рабочий посёлок области, одно из старейших поселений в регионе, основанное в 1552 г.</a:t>
            </a:r>
            <a:endParaRPr lang="ru-RU" sz="3000" dirty="0"/>
          </a:p>
        </p:txBody>
      </p:sp>
      <p:pic>
        <p:nvPicPr>
          <p:cNvPr id="36866" name="Picture 2" descr="http://sura.ucoz.org/_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23090"/>
            <a:ext cx="4392488" cy="1865950"/>
          </a:xfrm>
          <a:prstGeom prst="rect">
            <a:avLst/>
          </a:prstGeom>
          <a:noFill/>
        </p:spPr>
      </p:pic>
      <p:pic>
        <p:nvPicPr>
          <p:cNvPr id="14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http://ic.pics.livejournal.com/hautiev_sh/33564898/418866/418866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33384"/>
            <a:ext cx="5792142" cy="38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https://upload.wikimedia.org/wikipedia/commons/0/04/Coat_of_arms_of_Sursky_Ra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947" y="188640"/>
            <a:ext cx="1725773" cy="2232248"/>
          </a:xfrm>
          <a:prstGeom prst="rect">
            <a:avLst/>
          </a:prstGeom>
          <a:noFill/>
        </p:spPr>
      </p:pic>
      <p:pic>
        <p:nvPicPr>
          <p:cNvPr id="15380" name="Picture 20" descr="http://sobory.ru/pic/29950/29961bb.jpg"/>
          <p:cNvPicPr>
            <a:picLocks noChangeAspect="1" noChangeArrowheads="1"/>
          </p:cNvPicPr>
          <p:nvPr/>
        </p:nvPicPr>
        <p:blipFill>
          <a:blip r:embed="rId7" cstate="print"/>
          <a:srcRect l="21973" r="15578"/>
          <a:stretch>
            <a:fillRect/>
          </a:stretch>
        </p:blipFill>
        <p:spPr bwMode="auto">
          <a:xfrm>
            <a:off x="2339752" y="188640"/>
            <a:ext cx="185163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misanec.ru/wp-content/uploads/2015/09/65899180.jpg"/>
          <p:cNvPicPr>
            <a:picLocks noChangeAspect="1" noChangeArrowheads="1"/>
          </p:cNvPicPr>
          <p:nvPr/>
        </p:nvPicPr>
        <p:blipFill>
          <a:blip r:embed="rId2" cstate="print"/>
          <a:srcRect l="2755" r="3393"/>
          <a:stretch>
            <a:fillRect/>
          </a:stretch>
        </p:blipFill>
        <p:spPr bwMode="auto">
          <a:xfrm>
            <a:off x="-36513" y="-1166"/>
            <a:ext cx="9176421" cy="6859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458669"/>
            <a:ext cx="446449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рабочий посёлок Сурское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932040" y="116632"/>
            <a:ext cx="4069085" cy="2592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Близ этого села располагаются минеральные источники общероссийского значения.</a:t>
            </a:r>
            <a:endParaRPr lang="ru-RU" dirty="0"/>
          </a:p>
        </p:txBody>
      </p:sp>
      <p:pic>
        <p:nvPicPr>
          <p:cNvPr id="16400" name="Picture 16" descr="http://ic.pics.livejournal.com/bragin_sasha/10993836/2197372/219737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2" name="Picture 18" descr="http://blagozdravnica.ru/wp-content/uploads/2015/07/undory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3212976"/>
            <a:ext cx="4715677" cy="353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4" name="Picture 20" descr="http://bestmaps.ru/files/content_images/20131408120246.jpg"/>
          <p:cNvPicPr>
            <a:picLocks noChangeAspect="1" noChangeArrowheads="1"/>
          </p:cNvPicPr>
          <p:nvPr/>
        </p:nvPicPr>
        <p:blipFill>
          <a:blip r:embed="rId5" cstate="print"/>
          <a:srcRect b="5073"/>
          <a:stretch>
            <a:fillRect/>
          </a:stretch>
        </p:blipFill>
        <p:spPr bwMode="auto">
          <a:xfrm>
            <a:off x="107504" y="116632"/>
            <a:ext cx="4680000" cy="297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10" name="Picture 26" descr="http://images.vector-images.com/73/ulianovsk_rayon_coa_n424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84984"/>
            <a:ext cx="1291910" cy="178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media.zk-online.ru/sites/media.zk-online.ru/files/images/kurort_undor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42" name="Picture 2" descr="http://www.voda-volzhanka.ru/sites/all/themes/volzhanka/i/slider/02-bottle.png"/>
          <p:cNvPicPr>
            <a:picLocks noChangeAspect="1" noChangeArrowheads="1"/>
          </p:cNvPicPr>
          <p:nvPr/>
        </p:nvPicPr>
        <p:blipFill>
          <a:blip r:embed="rId3" cstate="print"/>
          <a:srcRect l="34009" r="32728"/>
          <a:stretch>
            <a:fillRect/>
          </a:stretch>
        </p:blipFill>
        <p:spPr bwMode="auto">
          <a:xfrm>
            <a:off x="2267744" y="1076509"/>
            <a:ext cx="1872208" cy="6528955"/>
          </a:xfrm>
          <a:prstGeom prst="rect">
            <a:avLst/>
          </a:prstGeom>
          <a:noFill/>
        </p:spPr>
      </p:pic>
      <p:pic>
        <p:nvPicPr>
          <p:cNvPr id="61444" name="Picture 4" descr="http://xn--c1abkealtei7b.xn--p1ai/sites/default/files/mineralnaya_1_l_petf.png"/>
          <p:cNvPicPr>
            <a:picLocks noChangeAspect="1" noChangeArrowheads="1"/>
          </p:cNvPicPr>
          <p:nvPr/>
        </p:nvPicPr>
        <p:blipFill>
          <a:blip r:embed="rId4" cstate="print"/>
          <a:srcRect l="24003" r="23991"/>
          <a:stretch>
            <a:fillRect/>
          </a:stretch>
        </p:blipFill>
        <p:spPr bwMode="auto">
          <a:xfrm>
            <a:off x="637244" y="476672"/>
            <a:ext cx="1846524" cy="6192688"/>
          </a:xfrm>
          <a:prstGeom prst="rect">
            <a:avLst/>
          </a:prstGeom>
          <a:noFill/>
        </p:spPr>
      </p:pic>
      <p:pic>
        <p:nvPicPr>
          <p:cNvPr id="61446" name="Picture 6" descr="http://xn--80aaeqvdqe.xn--80asehdb/image/data/b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99805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5661248"/>
            <a:ext cx="42484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село Ундоры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99992" y="637802"/>
            <a:ext cx="4464496" cy="3151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Если верить преданию, каждый поднявшийся на вершину этой возвышенности с часовней и многочисленными родниками, снимет с себя множество грехов: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20072" y="5290468"/>
            <a:ext cx="3096344" cy="658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Поповский увал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20072" y="6037535"/>
            <a:ext cx="3096344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Успенский холм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872532"/>
            <a:ext cx="3096344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Никольская гора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20072" y="4581500"/>
            <a:ext cx="3096344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Покровский кряж</a:t>
            </a:r>
            <a:endParaRPr lang="ru-RU" dirty="0"/>
          </a:p>
        </p:txBody>
      </p:sp>
      <p:pic>
        <p:nvPicPr>
          <p:cNvPr id="14" name="Picture 4" descr="http://ulobl.ucoz.ru/_ph/18/900358403.jpg"/>
          <p:cNvPicPr>
            <a:picLocks noChangeAspect="1" noChangeArrowheads="1"/>
          </p:cNvPicPr>
          <p:nvPr/>
        </p:nvPicPr>
        <p:blipFill>
          <a:blip r:embed="rId3" cstate="print"/>
          <a:srcRect l="33064" t="20524" r="25000"/>
          <a:stretch>
            <a:fillRect/>
          </a:stretch>
        </p:blipFill>
        <p:spPr bwMode="auto">
          <a:xfrm>
            <a:off x="107504" y="620688"/>
            <a:ext cx="430607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Сурский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344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Добро пожаловать в Мелекесский район!</vt:lpstr>
      <vt:lpstr>Добро пожаловать в Радищевский район!</vt:lpstr>
      <vt:lpstr>Слайд 5</vt:lpstr>
      <vt:lpstr>Слайд 6</vt:lpstr>
      <vt:lpstr>Слайд 7</vt:lpstr>
      <vt:lpstr>Слайд 8</vt:lpstr>
      <vt:lpstr>Добро пожаловать в Сурский район!</vt:lpstr>
      <vt:lpstr>Добро пожаловать в Ульяновский район!</vt:lpstr>
      <vt:lpstr>Слайд 11</vt:lpstr>
      <vt:lpstr>Слайд 12</vt:lpstr>
      <vt:lpstr>Слайд 13</vt:lpstr>
      <vt:lpstr>Слайд 14</vt:lpstr>
      <vt:lpstr>Добро пожаловать в Старомайнский район!</vt:lpstr>
      <vt:lpstr>Добро пожаловать в Инзенский район!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321</cp:revision>
  <dcterms:created xsi:type="dcterms:W3CDTF">2015-02-17T09:31:16Z</dcterms:created>
  <dcterms:modified xsi:type="dcterms:W3CDTF">2018-10-31T15:59:46Z</dcterms:modified>
</cp:coreProperties>
</file>