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02" r:id="rId3"/>
    <p:sldId id="269" r:id="rId4"/>
    <p:sldId id="303" r:id="rId5"/>
    <p:sldId id="270" r:id="rId6"/>
    <p:sldId id="271" r:id="rId7"/>
    <p:sldId id="272" r:id="rId8"/>
    <p:sldId id="318" r:id="rId9"/>
    <p:sldId id="273" r:id="rId10"/>
    <p:sldId id="306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7" autoAdjust="0"/>
    <p:restoredTop sz="95504" autoAdjust="0"/>
  </p:normalViewPr>
  <p:slideViewPr>
    <p:cSldViewPr>
      <p:cViewPr varScale="1">
        <p:scale>
          <a:sx n="108" d="100"/>
          <a:sy n="108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E583-EBBD-455E-B347-0994A68FF58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6370-8800-4EBE-A15B-D647F62D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C3EA-13ED-4A7B-A3C7-FC8CEE9A4BD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218D-A548-4920-A122-9DC870AE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5F1F-710D-408B-B9A7-E5E8BFC5A20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E015-12D3-4D42-A497-B4F2BA49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756F-CD8C-4E92-AE0A-4B04EA0EC80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E6B-A41D-4241-A76E-F08762C9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A46A-1ACA-4EE5-A3AE-025D4B9538BF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65F4-D593-4F3D-A854-66E23907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C4AA-B912-4F27-A438-FD6489A6D58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756D-910F-4B01-8CD2-B54A9054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91E-E7E0-4A67-8151-811BD1256F5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8B69-AC1F-43E4-BB47-E1BCC678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6172-BC5C-4D67-8C26-785DE28EEB3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70ED-BC1C-4626-9C2E-CFDF3E06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024C-1A96-44D7-9B7C-C7BD6E61B1B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AB9-626F-4A12-BC18-8A9B191E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1DA-3FA7-4BFA-AE38-1AC99A89C2F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BCE7-C955-4162-92AC-69FBB784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8D76-AACD-4B69-8FD4-B3338B239C5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2A6-6959-4183-9E49-C115DD2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544E3-D370-40B1-B9BD-2BBCDCB9768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73857-AF49-4842-9EC7-2D0BA191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dic.academic.ru/pictures/wiki/files/78/Nikolaevka_ulianovskaya_obl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3491880" cy="2255431"/>
          </a:xfrm>
          <a:prstGeom prst="rect">
            <a:avLst/>
          </a:prstGeom>
          <a:noFill/>
        </p:spPr>
      </p:pic>
      <p:pic>
        <p:nvPicPr>
          <p:cNvPr id="11270" name="Picture 6" descr="http://pfo.spr.ru/img_raion/113700_big.jpg"/>
          <p:cNvPicPr>
            <a:picLocks noChangeAspect="1" noChangeArrowheads="1"/>
          </p:cNvPicPr>
          <p:nvPr/>
        </p:nvPicPr>
        <p:blipFill>
          <a:blip r:embed="rId5" cstate="print"/>
          <a:srcRect l="44475" r="25344"/>
          <a:stretch>
            <a:fillRect/>
          </a:stretch>
        </p:blipFill>
        <p:spPr bwMode="auto">
          <a:xfrm>
            <a:off x="3712262" y="1700808"/>
            <a:ext cx="1723834" cy="5040560"/>
          </a:xfrm>
          <a:prstGeom prst="rect">
            <a:avLst/>
          </a:prstGeom>
          <a:noFill/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860032" y="188640"/>
            <a:ext cx="4104456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Этот рабочий посёлок основан в начале </a:t>
            </a:r>
            <a:r>
              <a:rPr lang="en-US" dirty="0" smtClean="0"/>
              <a:t>XIX</a:t>
            </a:r>
            <a:r>
              <a:rPr lang="ru-RU" dirty="0" smtClean="0"/>
              <a:t> в. на реке </a:t>
            </a:r>
            <a:r>
              <a:rPr lang="ru-RU" dirty="0" err="1" smtClean="0"/>
              <a:t>Канадейке</a:t>
            </a:r>
            <a:r>
              <a:rPr lang="ru-RU" dirty="0" smtClean="0"/>
              <a:t> капитаном </a:t>
            </a:r>
            <a:r>
              <a:rPr lang="ru-RU" dirty="0" err="1" smtClean="0"/>
              <a:t>Насакиным</a:t>
            </a:r>
            <a:r>
              <a:rPr lang="ru-RU" dirty="0" smtClean="0"/>
              <a:t> и назван по его имени.</a:t>
            </a:r>
            <a:endParaRPr lang="ru-RU" dirty="0"/>
          </a:p>
        </p:txBody>
      </p:sp>
      <p:pic>
        <p:nvPicPr>
          <p:cNvPr id="11272" name="Picture 8" descr="http://nikolaevka.ulregion.ru/images/ifcimages/admin_rayona/zdanie_Administracyi.jpg"/>
          <p:cNvPicPr>
            <a:picLocks noChangeAspect="1" noChangeArrowheads="1"/>
          </p:cNvPicPr>
          <p:nvPr/>
        </p:nvPicPr>
        <p:blipFill>
          <a:blip r:embed="rId6" cstate="print"/>
          <a:srcRect t="15313" b="14114"/>
          <a:stretch>
            <a:fillRect/>
          </a:stretch>
        </p:blipFill>
        <p:spPr bwMode="auto">
          <a:xfrm>
            <a:off x="5508104" y="2492896"/>
            <a:ext cx="3456384" cy="1800200"/>
          </a:xfrm>
          <a:prstGeom prst="rect">
            <a:avLst/>
          </a:prstGeom>
          <a:noFill/>
        </p:spPr>
      </p:pic>
      <p:pic>
        <p:nvPicPr>
          <p:cNvPr id="11274" name="Picture 10" descr="http://cdntaxitoday.ru/imag/nikolaevka2.jpg"/>
          <p:cNvPicPr>
            <a:picLocks noChangeAspect="1" noChangeArrowheads="1"/>
          </p:cNvPicPr>
          <p:nvPr/>
        </p:nvPicPr>
        <p:blipFill>
          <a:blip r:embed="rId7" cstate="print"/>
          <a:srcRect l="25200" t="1890" r="4241"/>
          <a:stretch>
            <a:fillRect/>
          </a:stretch>
        </p:blipFill>
        <p:spPr bwMode="auto">
          <a:xfrm>
            <a:off x="-36512" y="-27384"/>
            <a:ext cx="4032448" cy="373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www.nikolaevka.ulregion.ru/images/gerb/%D0%93%D0%B5%D1%80%D0%B1_%D0%9D%D0%B8%D0%BA%D0%BE%D0%BB%D0%B0%D0%B5%D0%B2%D1%81%D0%BA%D0%B8%D0%B9_%D1%80%D0%B0%D0%B9%D0%BE%D0%B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16632"/>
            <a:ext cx="142004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astion-karpenko.ru/VVT/1241RE_Polsha_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4360" r="27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6" name="Picture 4" descr="http://ic.pics.livejournal.com/anton_blinov/49869942/275063/275063_original.jpg"/>
          <p:cNvPicPr>
            <a:picLocks noChangeAspect="1" noChangeArrowheads="1"/>
          </p:cNvPicPr>
          <p:nvPr/>
        </p:nvPicPr>
        <p:blipFill>
          <a:blip r:embed="rId3" cstate="print"/>
          <a:srcRect l="7560" t="1452" r="13593" b="5501"/>
          <a:stretch>
            <a:fillRect/>
          </a:stretch>
        </p:blipFill>
        <p:spPr bwMode="auto">
          <a:xfrm>
            <a:off x="5724128" y="116632"/>
            <a:ext cx="3312368" cy="26059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1089"/>
            <a:ext cx="37444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город Димитровград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0" y="692696"/>
            <a:ext cx="4392488" cy="30243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Какое полезное ископаемое добывалось в одном из населённых пунктов района до 1943 г. и вывозилось в Симбирск со специально оборудованной пристани?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20072" y="5301208"/>
            <a:ext cx="30963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кварцевый песок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20072" y="6021288"/>
            <a:ext cx="30963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нефть</a:t>
            </a:r>
            <a:endParaRPr lang="ru-RU" sz="3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3861048"/>
            <a:ext cx="30963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горючий сланец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20072" y="4581128"/>
            <a:ext cx="30963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железная руда</a:t>
            </a:r>
            <a:endParaRPr lang="ru-RU" sz="3000" dirty="0"/>
          </a:p>
        </p:txBody>
      </p:sp>
      <p:pic>
        <p:nvPicPr>
          <p:cNvPr id="5124" name="Picture 4" descr="http://s013.radikal.ru/i322/1101/2f/966cf1016d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3841442"/>
            <a:ext cx="4283968" cy="2899926"/>
          </a:xfrm>
          <a:prstGeom prst="rect">
            <a:avLst/>
          </a:prstGeom>
          <a:noFill/>
        </p:spPr>
      </p:pic>
      <p:pic>
        <p:nvPicPr>
          <p:cNvPr id="5126" name="Picture 6" descr="http://mw2.google.com/mw-panoramio/photos/medium/727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0" y="761230"/>
            <a:ext cx="4258444" cy="295580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Ульяновский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 descr="http://www.paleostratmuseum.ru/files/394-7.jpg"/>
          <p:cNvPicPr>
            <a:picLocks noChangeAspect="1" noChangeArrowheads="1"/>
          </p:cNvPicPr>
          <p:nvPr/>
        </p:nvPicPr>
        <p:blipFill>
          <a:blip r:embed="rId5" cstate="print"/>
          <a:srcRect l="2674" t="4836" b="15364"/>
          <a:stretch>
            <a:fillRect/>
          </a:stretch>
        </p:blipFill>
        <p:spPr bwMode="auto">
          <a:xfrm>
            <a:off x="5220072" y="4437112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 l="35914" t="25137" r="44417" b="22263"/>
          <a:stretch>
            <a:fillRect/>
          </a:stretch>
        </p:blipFill>
        <p:spPr bwMode="auto">
          <a:xfrm>
            <a:off x="107504" y="692696"/>
            <a:ext cx="4320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mw2.google.com/mw-panoramio/photos/medium/70956242.jpg"/>
          <p:cNvPicPr>
            <a:picLocks noChangeAspect="1" noChangeArrowheads="1"/>
          </p:cNvPicPr>
          <p:nvPr/>
        </p:nvPicPr>
        <p:blipFill>
          <a:blip r:embed="rId2" cstate="print"/>
          <a:srcRect l="10288" t="10599" r="16311" b="15207"/>
          <a:stretch>
            <a:fillRect/>
          </a:stretch>
        </p:blipFill>
        <p:spPr bwMode="auto">
          <a:xfrm>
            <a:off x="0" y="-27391"/>
            <a:ext cx="9108000" cy="6904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338437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рабочий посёлок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Николаевка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39952" y="188640"/>
            <a:ext cx="4824537" cy="3384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 самый многолюдный рабочий посёлок Ульяновской области, на флаге и гербе которого изображена летящая чайка в знак обилия этих птиц на местных озёрах. Отсюда и его название: от тюркского чайка – </a:t>
            </a:r>
            <a:r>
              <a:rPr lang="ru-RU" i="1" dirty="0" smtClean="0"/>
              <a:t>«</a:t>
            </a:r>
            <a:r>
              <a:rPr lang="ru-RU" i="1" dirty="0" err="1" smtClean="0"/>
              <a:t>чарлык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4" name="Picture 4" descr="http://pokrov73.ru/assets/image/image.jpg"/>
          <p:cNvPicPr>
            <a:picLocks noChangeAspect="1" noChangeArrowheads="1"/>
          </p:cNvPicPr>
          <p:nvPr/>
        </p:nvPicPr>
        <p:blipFill>
          <a:blip r:embed="rId3" cstate="print"/>
          <a:srcRect l="1667"/>
          <a:stretch>
            <a:fillRect/>
          </a:stretch>
        </p:blipFill>
        <p:spPr bwMode="auto">
          <a:xfrm>
            <a:off x="5004528" y="3717032"/>
            <a:ext cx="3959960" cy="3007885"/>
          </a:xfrm>
          <a:prstGeom prst="rect">
            <a:avLst/>
          </a:prstGeom>
          <a:noFill/>
        </p:spPr>
      </p:pic>
      <p:pic>
        <p:nvPicPr>
          <p:cNvPr id="10246" name="Picture 6" descr="https://upload.wikimedia.org/wikipedia/commons/1/11/Cherdaklinsky_rayon_f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824"/>
            <a:ext cx="2538000" cy="1692000"/>
          </a:xfrm>
          <a:prstGeom prst="rect">
            <a:avLst/>
          </a:prstGeom>
          <a:noFill/>
        </p:spPr>
      </p:pic>
      <p:pic>
        <p:nvPicPr>
          <p:cNvPr id="10248" name="Picture 8" descr="http://www.cherdakly.ru/images/photos/medium/2c19d32d520c901849cbac91b2351be7.jpg"/>
          <p:cNvPicPr>
            <a:picLocks noChangeAspect="1" noChangeArrowheads="1"/>
          </p:cNvPicPr>
          <p:nvPr/>
        </p:nvPicPr>
        <p:blipFill>
          <a:blip r:embed="rId5" cstate="print"/>
          <a:srcRect r="16648" b="10910"/>
          <a:stretch>
            <a:fillRect/>
          </a:stretch>
        </p:blipFill>
        <p:spPr bwMode="auto">
          <a:xfrm>
            <a:off x="1687380" y="4437112"/>
            <a:ext cx="3244660" cy="2304256"/>
          </a:xfrm>
          <a:prstGeom prst="rect">
            <a:avLst/>
          </a:prstGeom>
          <a:noFill/>
        </p:spPr>
      </p:pic>
      <p:pic>
        <p:nvPicPr>
          <p:cNvPr id="10250" name="Picture 10" descr="http://ulgrad.ru/wp-content/uploads/2012/10/572752_original-600x400.jpg"/>
          <p:cNvPicPr>
            <a:picLocks noChangeAspect="1" noChangeArrowheads="1"/>
          </p:cNvPicPr>
          <p:nvPr/>
        </p:nvPicPr>
        <p:blipFill>
          <a:blip r:embed="rId6" cstate="print"/>
          <a:srcRect t="12000"/>
          <a:stretch>
            <a:fillRect/>
          </a:stretch>
        </p:blipFill>
        <p:spPr bwMode="auto">
          <a:xfrm>
            <a:off x="107504" y="1844824"/>
            <a:ext cx="3888432" cy="2112235"/>
          </a:xfrm>
          <a:prstGeom prst="rect">
            <a:avLst/>
          </a:prstGeom>
          <a:noFill/>
        </p:spPr>
      </p:pic>
      <p:pic>
        <p:nvPicPr>
          <p:cNvPr id="13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35" y="3429000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Картинки по запросу герб чердакли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jpeg;base64,/9j/4AAQSkZJRgABAQAAAQABAAD/2wCEAAkGBw8QEhURERASFRAVERcVGBgRFhcWFxYWFRYWGRcVFRUYHigiGRolGxgVITEhJSsuMS4vFx8zPTMsNygtMCsBCgoKDg0OGxAQGy0mHiUtLS0tLS0rLS0tLS0tLy0tLS0wLS0tKy0tLS0tLS0tLS0tLS0tLS0tLS0tLSstLS0tLf/AABEIAPgAywMBEQACEQEDEQH/xAAcAAEAAgMBAQEAAAAAAAAAAAAABAUDBgcBAgj/xABNEAABAwIDAgkICAIGCQUAAAABAAIDBBEFEiEGMRMiMkFRYXGBsQcUM1JygpHBI0JTYpKhstFDkxUkc8LS4RY0VGOis8Pj8BdldIOj/8QAGwEBAAIDAQEAAAAAAAAAAAAAAAMFAgQGAQf/xAA7EQEAAgADAwcKBgICAwEAAAAAAQIDBBEFITESM0FRgZHBBhMUNFJhcXKx0RUiMkKCoVPhQ/AkYvEj/9oADAMBAAIRAxEAPwCl88m+1k/G791e8mvU09ZPPJvtZPxu/de8mvUannkv2sn43funJr1Gp55N9rJ+N37pya9UGp55N9rJ+N37pya9RqeeS/ayfjd+6cmvUastJVymRn0snLb9d3SOtQ49Y81bd0SnyvP019qPqv8AzqX7R/4nfuuQ5Vut9G8xhezHdD68+m3cNLb23funLt1y89HwfYjuh46smO+WTve7905Vus8xhezHdD585k+0f+I/unKt1vfMYfsx3QCpk+0f+I/unKnrPMYfsx3QhYzUSOjsXvLcw0LiRz8xVnsm0zjzr1KLb+FSuWia1iJ5UdHulRLo3HCAgICAgICAgICAg3PZyoy07B7X63LSxq63lLWdzTFuohAQWLaJpiMga+wNs1xYO5mnm3G/TouXttfM+kRh6Rx007f+wsIy1ORqrl1CvEGaj9Iz22+IUWY5q3wn6NjK8/T5o+q/XGPpYgICAgh4tyPeHzVpsnn+yVF5Q+qx80eKmXSOJEBAQEBAQEBAQEBBsGEg8E3X1v1FQX/Uzrwa+p2AgIOhxYaw4eKrLEJRSuPoWczTppzG3QqO2Dh+kaafu7W9F5832OeK8aIgzUfpGe23xCizHNW+E/RsZXn6fNH1X64x9LEBAQEEPFvR+8PmrTZPP9kqLyh9Vj5o8VMukcSICAgICAgICAgICDY8Hy8C2+/jfqK18TXlJK8GuLYRiAg61Tg/0UB/7edP/oKp7esdrbjm+xyVXDUEGai9Iz22+IUWY5q3wn6J8rz9Pmj6r9cY+mCAgICCHi3I94fNWmyef7JUXlD6rHzR4qZdI4kQEBAQEBAQEBAQEGxYQwGJuo+t+orXxJ/Mkrwa6thGICDs1ECaFn/wR+dOqS3PT8W5X9DjAV203qDNR+kZ7bfEKLMc1b4T9Gxlefp80fVfrjH0sQEBAQQsX5HvD5q02Tz/AGSovKD1T+UeKnXSOJEBAQEBAQEBAQEBBd4aRwbe/wDUVDfizrwUimYCD6ijLnBo3uIaO0mwWN7cmsy9iNZdLhrsYZG1go4rNjDAS117BoaCfpOi3wPdz02tM6rCIpG5zaeExucw72uLT1EGxHxXQYdptSLT0tC0aTMMazYs1H6Rntt8QosxzVvhP0bGV5+nzR9V+uMfSxAQEBBCxfke8PmrPZPP9ii8oPVP5R4qddK4kQEBAQEBAQEBAQEF/hQHBN7/ANRUF53pK8FAp0Ygn4HAXzxgFoyvDyXuDWgMIcbuO7dbvUWPeKYczLKkay6edtX7uBgvu/1mNUWmJ7P9S3vydbl+Nh3DyOdlu97pOI9rwM7ibZm9G5XmWtysOGniRpaUFTI2ai9Iz22+IUWY5q3wn6NjK8/T5o+q/XGPpYgICAghYvyPeHzVnsnn+yVF5QeqfyjxU66VxIgICAgICAgICAgILvDXHg269P6iobcWccFIpmAgICAgIM1H6Rntt8QosxzVvhP0bGV5+nzR9V+uMfSxAQEBBDxb0fvD5qz2Tz/ZKi8oPVP5R4qZdK4kQEBAQEBAQEBAQEF3ht+DbqOf9RUN+LOvBLNvUj/ls/Zcr6Xj+3Pe+hRszKR/xx3GnqR/y2fsnpeP7c95+GZT/HHcWHqR/gZ+yel4/tz3n4blP8de409SP8DP2T0vH9ue8/Dcp/jjuesIF+JFqOeKM/AluncvYzmP7c97y2y8pP8Axw809SP+Wz9l56Xj+3Pe9/DMp/jjueED1WdzGj8wF5OZxpjSbT3sqbPy1LRauHGse4UDcEBAQEELF+R7w+as9k8/2SovKD1T+UeKnXSuJEBAQEBAQEBAQEBBZUfIHf4lR24s44LNcW+oCAgICAgICAgICAghYvyPeHzVnsnn+yVF5QeqfyjxU66VxIgICAgICAgICAgILegjBjGvT4lRWnezjgnLjH1AQEBAQEBAQEBAQEEPFuR7w+as9k8/2SovKD1T+UeKmXSuJEBAQEBAQEBAQEBBaUQ4g16fEqK3FnHBYrjH1AQEBAQEBAQEBAQEEPFuR7w+as9k8/2SovKH1X+UeKmXSuJEBAQEBAQEBAQEBBb4fFeMGx5/EqK072ccE5cY+oCAgICAgICAjx7ZDUsg8QQsX5HvD5qz2Tz/AGKPyg9U/lHip10riRAsgICAgICAgICAgtqCUhgFzz+JUVo3s44J64x9QEBAQEBBFrp5WWyRtc3XMS5wy6aHKxj3OHNxQT1KSla2nSZ0amaxsXCryqU5Xbv7kvD4DMReuwuK4Bs+ok4QX6YZIo3X6iQtmMrWf3KfE23i144Wnxmfs2Kn2dwpovVYtHJ0tjnjp4+4sdwn/Gpq4FK9Csxtq5nF/dpHu3f7WVFSbLvdlZ/RUrz6z4JnHveSSpYjTg0bXtbfaZn4rGo2Cwp44lKyI7w6lLoD/wDkQCOo3C8msTxhnTGxKTrS0x2tU2g2TqaQl8eaopt92j6aMffY0fSN62C+o4p1ctXEy3TRe5LbU68jH7/u1XEnh0Qc0gtJBBBuCNdxU+yo0zEx7pS7etFsnE1nWNY8UXBMKqa55jpY85abOeTlijPRJJY6/daC7XdZXmLmaYe7jLj64cy6BhXkriAvV1MkjvUg+hZ+IXeT1hzexaF83iW9yWMOsLGfZrZynIbNHRNdbTzqRrnfGZxPeoZvaelnpDI7YzBapoMLYxpo6klsO3K0lp7wVlXGxK8JeTWJa7ivkunbc0tS2QepUDI7+bGCD2ZB2rZpnbR+qGE4UdDTK/CKuB/BzUs7Xc1o3PaR0tkjzNPZe/SAtqmaw7dOnxRTh2hX8O3OY72kbvaQQ4bt7TqN4UtcWlp0rLyazHFkWbEQEBAQWdFyB3+JUduLOOCyXFvqAgICAgICARfevXkxE8Xw2Bg3NaOwBNZY+bp1Q9fG1ws5oI6CAR8E1kmlZjSYe0D5aU5qSV0DuhmsR9uA8Q9oAd0EKamPevvV+Z2Vl8aN0cmeuPs6TsltWys+ilaI6trczmA8V7RYGSEne25FwdWkgHQgu3qXi8aw5XNZTEy1+TfsnrVmN7JUVfVloD2NY4OqjC7I2RxbdkTrbpCHB7nNIdlLAb5mlslZ5M6xxQziWmnImfy666e9tLjS0FOT9HBSwsvoA1jGjqH/AISV4wcT2m28lxKaSEGWCnjILYTmjfK0gESzbiWkEEM3AEE30I3Mph0tP5uPUixLTHBSR07G6NY0DqAHgrKKVjdEIJmZfDqOInNwbM3rBoDh2OGoXlsOk8YexaYWVJjFdCLRV1WwdBlMg7hMHW7lDOUw5ZRi2Z6jaLEZBlfX1JH3XiI/GENKRlMLqPO2VgaLk73ON3Eklzj0ucdXHrKnrStf0wwmZni9WTwQEBAQWdHJZg06fEqO0b2ccFkuLfUBAQEBAQEBAQEBBimdIDGYCRVcK0QEbxM45W+6bkO5spdfS6mwOVy9yu2pGFOXtOJ2fHodlwbDxTwtizF7hcve7lSSON3yOtzucSeq9lZOKaV5QNp6SOVkTv61JEc/mzLCMS72SVUhuAGjVsdibnNlNmlsuHhWxJ0qxtaI4uaY5Vy11QKupyGZrcrBE3I1jdeLflP3nVxO86BWODlYpOs8UNsSZ3MS2kQgICAgICAgICC0oYiWAjr8SorTvZxwWK4x9QEBAQEBAQEBAQEHxh+NwUtdTumZI/LHNIxkTc7jJYRs0JAAyvl4ziALb1t5bSNbSoNtcvEmmDSNZnf4LLarbKuqGWjPmsJNiI3Zp3A+tKNI+xlz99b+TtTGxeR0aaqbObPxcrgedvMa66aNJjYGiwHOT2k6kk85J51e1rFY0iFLMzPF9L14ICAgICAgICAgILShmYGAG99d3aVHaJ1ZxwWRC4t9PidY1eI9EBAQEBAQEBAQeZRe9he1r89ui/QvdehjyY116UTFvR+8PmrPZPP9kqPyhj/xY+aPFTLpHFCAgICAgICAgICAgs6JgyDv8SorTvZxwWsos4joJH5rjZ4vptJ1rE+58LxmICPHzHI12rXAi9tDfVezEwxreto1rOr6XjMQEBAQEBBDxb0fvD5qz2Tz/ZKi8oPVf5R4qZdK4kQEBAQEBAQEBAQEFtQS2YBpz+JUVo3s44LBxuSek3XGy+nVjSIh4vGQgI8XuBUtNWx+bS3jq4Y/oZWC7pIG8ljm/wATJfKWnWxBBBcbb9OTjV0ni5XNVxtn483wv027vgqsSoJqYgTAZXGzJGXMb9dwJ5L/ALjtd9s1rrXxMC1PguMltPCzG6d1ur7I6gWYgICAgIIeLej94fNWmyef7JUXlD6rHzR4qZdI4kQEBAQEBBa4Bs9UVx+iAZDmyumkH0Yde2VoGsj7/Vb0WJatbGzNcPdG+UlcOZTdsaOjpCyjphnlY7PUTPs55flIZCDbiCzi4tba3E33costy8S/nLMr6Vjkw11byEQEE6lju0d/iVHad7KFzILEgbrnxXGTxfTqTrWJfK8ZiAgagtc1zmPY7Mx7NHMcNzmnvIsdCCQQQSFlW01nWEOPgUxqTS8bm54JtJFU/QVQZHO8ZbuaDT1HNZzXaB504pNzpYkXAscLGi/xchndnYmWnXjXr+7Fi2xjb3piIXndFKS6Fx6IpbZmHqIOg0aBqscTL1tvjdKXKbXxsHdf81ffx72qVsMlO7JURPicTYcIOK466MkF2vOl7A36QFp3wbU4uiy+0MDH/Tbf1Tul8KJvCAgIIWLcj3h81abJ5/slReUPqsfNHip10jiRAQEBBJwvD56p/B00T5Xg2OQcVm70jzxWaG9ibnmBUWJj0pxlnWky3/AfJ5E2zqoiolG+OMltOw84kfvkI6NN+redV2Lmr33RuhNXDiHm1G2UVMPN6EsfO0GMytaBDTgaFkLBxS8bragHeTlypgZecTfPAveK7nNwOskkkkuJJJJuXOJ1JJJJJ3kq1rWKxpDXmdXq9eCAguMPkaIwCNdfEqG3FnHBYzjjO9o+JXHW4y+mYX6K/CGNeJBAQEHj2BwIIBBFiDqCDzEI8mImNJXODbTVFMODcPOKfdwch47R0RvO8b+K7TcAWgLbw8zMbrKLObFrf82Dunq6P9N1wvEaetjc2FzZG2tJT1I4zQeYg3OXfrxmm2hW5W0WjWHOYuDiYNuTeNJU2IbFU7z/AFZ7qWQ7o5BniPU1t9NPs3WF9yivgUs3MttTMYO7XWOqfu1nEMEraa/DU7so+vDeWP8AIZmjpLmgda1b5e9eG9f5fbGBibrfln38O9XxyNcLtII6Qbj4hQTGi0raLRrE7n0vGSFi3I94fNWeyef7JUXlB6p/KPFTrpXEiDxzgBckADnOg+KC2wfZquq7cBTuyH+JNeKLtzEXcOtgctbEzWHXhvSVw5lvGEeTqliN6qR1VKNeCjGSIe0L3OnrusbclaOJmr390Jow4hf4vi1Hh8bWTOZE3L9HTUw1cBpYNbY5b8/FaL2JUNKWvOkQymYji5xtJtrVVgMbP6vS2sI4zZ7h0SPHNa3EbpvBLgrDBykV333z/SC2Lrway0AaAWA6FuonqAgICC1oRxB3+JUVuLOOC0qOW72neJXHW4y+l4XN1+EfRjWKUQEBAQEHyWahwJa9pu1zCWvb7L22I+ayre1d8IcbAw8avJxI1bHh22VTGMlSxtTFzmzWy26xoyTm04vaVt0zXtKHM7Dnjgz2T922YPj1LUHLT1IEn2M9w/Tfla6zrdYLm9C2q2i2+FFi4GJgzpiVmHziuz9JUEumpiyQ75ackOJ5ruZZzvfaQvLUrbjD3BzGLgzrh2mGt1Ww8ts1LUxzNGlprNd13kjGUnqyN7Vr2ysT+mVxgbdvG7Frr743f9/pq+P4PWRMtJSTjjb2N4Vttdc0Waw7bLZ2dTzWNrbhow2ttDCzWWitNddYnTvUeF0E9WSKaGSaxsTGOKD6pkdZoPUSrq2Zw69Lmow7S3DD/JpUOGeqqI4Gc4Zx3263usxh7nBa187P7YSRhdbb8E2ToKYh0NMZpR/FqOMQbcppeLN7Y2rTvi3v+qUsViOCXjmPUtL/AK3Uta4i4hiJL3Dsbx3C/OMo6V5WlrTpWCZiOLQsa8o1Q8GOiiFNFrxnBrpdedrdWMPbn7lu4eS6borYvU0uRznOL3uc57jdznuLnOPW52p+S3qUrSNKwhmZni8WTwQEBAQEFnRDiDv8SorcWccFtUct3tO8SuOtxl9Lwubr8I+jGsUogIJeG4ZPUl7YGtcY2B7szsujswa1uhu45XWGg01IUuHgzfgr87tCmVmsWjXVXedxWDjI0NO4uIHNfnWHJluedpprrDNE1z3BrWv5bGOcI3vbFwjgA6QtFmixzakXAUlMG0zviWnj7RwKUma2iZ03Rqt8f2flpZWxsEs7XsLmlkTnOBaQHB+QWA1bY6XuRzayYmWmJ/K0sntmlqz5+YiY6td/1R48BxB3JoZiOlzoWAdofID+SxjLXTW21lo4az2fdLOw+ISizoqYNve0spJBG42bG4X71JXK2ieLUxdt4N4083rHv0/22DB8FxKktnxOMR29HMx0w7pZJGvA6r26ltVrMcZ1UePi4eJOtKcnt1Wjq51xwlLwvMJKMl9h0m4aWdjS5ZNdmhxOEkNZU5HndHUgtf3Mkyyd5uvRkrMNjlIdNSQSkbnWaX9rc7dPxLwRThMDTmb53E/mLXySWH3WkvY34L0QMbwmoqGiNmMyxDUEFkTXuv0ujEb2+6QvazpOumpLU5PJXVtuY6mneSbkuY+PMTzucC8k9a3K5zkxpFUM4WvSr5/J7irP4UL/AOymH/UaxSxnqdMSx81KZh2xBNDU1FQyVtUwScHG1zDZ0QNmnKS15c4Eb7AW3G5UWJm55f5eDOMLdva1VYJWxZxJSzNLMuazeEALzZozRlwJNxoCSLi9rhbUZrCnpRebs+cLwyWonZTAOZI+TgzwjHDgzlL3Z2mxDgwF2U2J03XuvcTMUrXWJ1IpMy+sewp9HUPp3uDiy1nAFoe1zQ4OAJNt9t51BWWDi+crynl68mdEBSsRAQWlEOIO/wASorcWccFrUct3tu8SuNtxl9Lwebr8I+jGvEog8ebAm17Am3T1L2GMzpDouxeHR04aWScJw9NHK54N2ucCblg3NbaRoA6Brc3JtaUisaQ4PNZjEx8Sb3/+e5iw2mhZGXOhiBia6CYBjePTZnBrz05bOv7MtgbhZtdJxKOQMlAu6ZkJadLumhIdwbxblSMdftObQZwgsKqsjDqeoL2tje1zcziA20jBICSdP4Y+K8EKfaTDm3vXtf1RPDyOq0IuvJtWOMpaZfFv+msz2Srp9scPHJbVTdWWQX7p3NCjnHw46W1TZeat+zv0hDft01voKAA/7yRkX/La9YTmqNqmw8xP6piEKq22r38jgIm/da6Rw7HuIH/Ao5zfVDcw9g1/ffujT7tZ2ixGpmjtNUzSNJsWl2VpBB0cyMNaR2hbezrzi42l+GjW2vkcHLZeLYcb9YjXX4qegrp6ewgnmiA3Njkc1n4Acp7wru2Xw56HMxe0dK/pPKBisYtw0Uv9vECbdsRYobZKk8J0ZRiytofKnUDSSjheOctldH8Glj7/ABUU5GeiWUY0dSdT+UagJ+koZWk73MbC4fHMHfkopyeJDLztVxRbdYQTpPIw9EjJ2t/MZFHOBiRxhlF4lLfU3o4nxAPNRNHIwXGVwnmE2p9XIXEka2BsDuUTJmHF11e2N+nMZ6pxsSehrSbc4BvoODC8HzEx3Dwx5riNz3yO9eZ8Zv2BrXjTUWe0fVQaj5TaWm4N87i0VhqWsjtynxtbG2RrhzsaM7weZ1vWIO1lLWjEiI4dKPEiNHO1bNYQEFrQ3yDv8SorcWccFrViz3j77v1FcdbjL6Xgc3X4R9GJYpRAR4vtg6ngqtrMxDJGSNDbnKJCWyXDdzSQx9yN5IW5lsSdeTLnttZSkUjFrG/Xez7R1tbSVZDZcsZEjo+I0h7JXBzw8kHMWSZrWtYOHrKTGxb0ndwamzsjl81SeVM8qOjd9mvvqauQRxCone8DgoQ1/Bm77DLeINLm6AnNcANvpZQVxsS86RK1xNn5PL0nEtXh1y27b5rIqalphYlrxYfchic0kDtez4qfMzpTRUbGw+XmeV1RLTFXuuEBHoghYvyPeHgVabJ5/sUPlDH/AIsfNHip10jihAQEBB1CCi/pHAY4YuNLFExoabXL6RzRl13FwZoT64KqJ/8Azxt/W2o313ObUeIzxZOCnmjETnFrQ94bG4gtd9ETladXAgjnPWrGcHCtGuiDl2h0ryYRVJjfV1M0hgIdwPDHme4yTTXOuVxy2JNrNNuKRetzEYcW5NE9OVMay5tilYKieWo+1le8XFjkLjkBvro22narPAw+RSIa951lHUrEQEFvQRuMYsDbXxKitMas44LzHIDHUTMPNK4jsccw/IhchixpeYfRcjiRiZelo6o/rcgqNtiAga6EEtcCHNcN7XNN2uHWCAe5ZVtNZ1hHi4dcSk0twlvdDtBRV0QhrhGyUEaSHKxztwfDITxXG50uHDUajU2FMSuJGjjsxksfKX5VddOiYSYo8Iw68rXRiSxAJkdNKRztjDnOdrYXDejVZxFMONeCGb5nNTFZmbNJxrFX1cxme3KLZWM3ljASeMRpmJNzbTcNbXOhjYvLn3Oq2dkvRsPf+qeP2QVCsRAQEELFuR7w8CrTZPP9k+Ci8ofVY+aPFTrpHEiAgICDYtjNqn4fIQWl9NIQXtbbM1wAAkZfQmwAIO8Aa6WOrmMv5zfHFJh303N9lxvZ6dwqJDSOl0IdNEOF03aPbnuOZV/m8WN2kptazvavtvtyKtjqalDhTu0e94LTI31GsOrWHccwBOotbftZfKzE8q6O+J0Q0hWCEQEBB1HYrAuFoonm2uff/aPCrMxiaYkwnpH5Wfyg4YQ5tS0cUgMf1Ecknt3dwVNmqfuh1Ww81Gk4FvjHjHi0xaboRHogIBR48awDcAOwWQiIh6j0QEBAQQ8W5HvD5q02Rz8/D7KHyh9Vj5o8VMukcUICAgICAgICAgIMtLTvle2OMXe9wa0dJOgXlrRWNZexGr9BYTQtp4Y4W7o42tv02Gp7zc96or2m1ps24jSNGaqp2SMdG8XY4WIPQVhMRMaSkpe1LRas74ct2gwOSkfY3MRPEf0/dd0O8fCuxcKaT7nZ5DP0zNOq0cY8fgqVCsBAQEBAQEBAQEELF+QPaHgVabI5+fhPgofKH1WPmj6Sp10jihAQEBAQEBAQEHrQSbAEkmwA1JJ3ADnKDrPk/wBjzSgVNQP6w5vFb9k077/fI39A06VV5nMcv8teH1bGHTTfLeFppRBiqIGSNLHtDmEWIcLgryYiY0llS9qWi1Z0mGl4rsK696Z7cp+rKTp2OAN+/wCK1L5X2ZdDltuaRpjR2x9lS/ZCuH8IHse35kKKcviN+u2MpP7p7pGbH1x/htHa9vyJSMtiPLbYysdM9yWzYWqO+SEd7j/dWcZW3XCCdu4EcKz/AF92YbBTc88f4XFe+iT1o/x/D9ie9k/0Af8A7S3+Wf8AEvfRPex/H4/x/wB/6P8AQB/+0t/ln/EnonvPx+P8f9/6RKjYaqbyHxP7y0/mLfmsZytuiU+Ht3An9VZj+1RWYHVw6yQPAHOBmHeW3sobYV68Yb+Fn8vi7q3jXu+quUbbQsW5HvDwKtNk8/Pw+yi8ofVY+aPFTrpHFMtLTSSuyRse9/qsaXH4BeWtFY1mXsRrwbPQeTzEZQC5scQ/3r9fgwO/Oy1rZzDjhvZxhWlcQ+SuQ8usYPZiLvzLwopz0dFf7ZeZ977f5KjzVov1w/8AcXkZ7/1/t75n3o8nktqPq1UR7WOb8ysvTq9TzzM9aDL5NcRG407vZe7+8wLOM7h+9j5qzGPJziXqxfzP8l76Zhe881Y/9OcS9WH+Z/knpmEeaszU/k0xBxGZ0DBzkvcT3AN1+K8nO4ccNXvmrN52Z2KpqKz/AEs/2jxyf7Nv1e3U9a0sbM2xN3CEtcOKtmWuzEBAQEBAQEBAQEBAQUOPbMQ1ILmgRzczmjQ9TwN/bvUOJgVv8Vlk9p4uXnSd9er7OYbSYXPD9G9hD8wtYXDrmwLCOVqQpNmVmmYmLdUt/bOYw8xkothz+6PjHFebM+Th8lpKwljd4iaeOfbd9XsGvWFaYuc03U73L1wut0jD8Php2ZIY2sZ0MFu8nnPWVX2va06zKaIiOCSsXo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www.heraldicum.ru/russia/subjects/towns/images/cerdakl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22804" y="80816"/>
            <a:ext cx="1345140" cy="16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1188.photobucket.com/albums/z410/sombra78/123/1of23.jpg"/>
          <p:cNvPicPr>
            <a:picLocks noChangeAspect="1" noChangeArrowheads="1"/>
          </p:cNvPicPr>
          <p:nvPr/>
        </p:nvPicPr>
        <p:blipFill>
          <a:blip r:embed="rId2" cstate="print"/>
          <a:srcRect l="26183" t="21297" r="39160" b="31886"/>
          <a:stretch>
            <a:fillRect/>
          </a:stretch>
        </p:blipFill>
        <p:spPr bwMode="auto">
          <a:xfrm>
            <a:off x="-36512" y="-27385"/>
            <a:ext cx="9180512" cy="6873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188640"/>
            <a:ext cx="338437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рабочий посёлок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Чердаклы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076056" y="618976"/>
            <a:ext cx="3960440" cy="3386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Как называется самое большое озеро района, которое академик Б.А. </a:t>
            </a:r>
            <a:r>
              <a:rPr lang="ru-RU" dirty="0" err="1" smtClean="0"/>
              <a:t>Келлер</a:t>
            </a:r>
            <a:r>
              <a:rPr lang="ru-RU" dirty="0" smtClean="0"/>
              <a:t> в 1926 г. назвал </a:t>
            </a:r>
            <a:r>
              <a:rPr lang="ru-RU" i="1" dirty="0" smtClean="0"/>
              <a:t>«уголком Финляндии»</a:t>
            </a:r>
            <a:r>
              <a:rPr lang="ru-RU" dirty="0" smtClean="0"/>
              <a:t> за произрастающие здесь тундровые и таёжные растения?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68144" y="5445224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Кряж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47159" y="6093296"/>
            <a:ext cx="2397249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Чекалинское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832648" y="4149080"/>
            <a:ext cx="241176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Белое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847159" y="4797152"/>
            <a:ext cx="2397249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Белолебяжье</a:t>
            </a:r>
            <a:endParaRPr lang="ru-RU" dirty="0"/>
          </a:p>
        </p:txBody>
      </p:sp>
      <p:pic>
        <p:nvPicPr>
          <p:cNvPr id="9220" name="Picture 4" descr="http://webmandry.com/images/stories/2015/02/979/01.jpg"/>
          <p:cNvPicPr>
            <a:picLocks noChangeAspect="1" noChangeArrowheads="1"/>
          </p:cNvPicPr>
          <p:nvPr/>
        </p:nvPicPr>
        <p:blipFill>
          <a:blip r:embed="rId3" cstate="print"/>
          <a:srcRect b="3383"/>
          <a:stretch>
            <a:fillRect/>
          </a:stretch>
        </p:blipFill>
        <p:spPr bwMode="auto">
          <a:xfrm>
            <a:off x="107504" y="620688"/>
            <a:ext cx="4824536" cy="3389751"/>
          </a:xfrm>
          <a:prstGeom prst="rect">
            <a:avLst/>
          </a:prstGeom>
          <a:noFill/>
        </p:spPr>
      </p:pic>
      <p:pic>
        <p:nvPicPr>
          <p:cNvPr id="9222" name="Picture 6" descr="http://plotka.ru/wp-content/uploads/2013/07/ozer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77072"/>
            <a:ext cx="4824536" cy="2672916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Николаевский район!</a:t>
            </a:r>
            <a:endParaRPr lang="ru-RU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upload.wikimedia.org/wikipedia/ru/thumb/a/a3/%D0%91._%D0%90._%D0%9A%D0%B5%D0%BB%D0%BB%D0%B5%D1%80.jpg/180px-%D0%91._%D0%90._%D0%9A%D0%B5%D0%BB%D0%BB%D0%B5%D1%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92696"/>
            <a:ext cx="1152000" cy="164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211960" y="620688"/>
            <a:ext cx="4752975" cy="1440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В 2011 г. в посёлке Чердаклы была открыта кондитерская фабрика:</a:t>
            </a:r>
            <a:endParaRPr lang="ru-RU" sz="3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11960" y="2924944"/>
            <a:ext cx="230425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“M&amp;M’s”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60233" y="2924944"/>
            <a:ext cx="230425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“Snickers”</a:t>
            </a:r>
            <a:endParaRPr lang="ru-RU" sz="3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1960" y="2204865"/>
            <a:ext cx="230425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“MARS”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60233" y="2204865"/>
            <a:ext cx="230425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“Milky Way”</a:t>
            </a:r>
            <a:endParaRPr lang="ru-RU" sz="3000" dirty="0"/>
          </a:p>
        </p:txBody>
      </p:sp>
      <p:pic>
        <p:nvPicPr>
          <p:cNvPr id="8194" name="Picture 2" descr="http://ulgrad.ru/wp-content/uploads/2012/06/20062012mars11_350x2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620688"/>
            <a:ext cx="3999135" cy="2880320"/>
          </a:xfrm>
          <a:prstGeom prst="rect">
            <a:avLst/>
          </a:prstGeom>
          <a:noFill/>
        </p:spPr>
      </p:pic>
      <p:pic>
        <p:nvPicPr>
          <p:cNvPr id="8196" name="Picture 4" descr="http://sdelanounas.ru/i/d/3/d/d3d3LnNkZWxhbm91bmFzLnJ1L3VwbG9hZHMvMS82LzE2NzE0MTM5OTM5NjZfb3JpZy5qcGVnP19faWQ9NTQwOTQ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4608000" cy="299999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Чердаклинский район!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s-zakon.ru/media/uploads/garantia_kachestva/fabrika.jpg"/>
          <p:cNvPicPr>
            <a:picLocks noChangeAspect="1" noChangeArrowheads="1"/>
          </p:cNvPicPr>
          <p:nvPr/>
        </p:nvPicPr>
        <p:blipFill>
          <a:blip r:embed="rId5" cstate="print"/>
          <a:srcRect l="2362" r="7864"/>
          <a:stretch>
            <a:fillRect/>
          </a:stretch>
        </p:blipFill>
        <p:spPr bwMode="auto">
          <a:xfrm>
            <a:off x="107504" y="3645024"/>
            <a:ext cx="4248472" cy="3048001"/>
          </a:xfrm>
          <a:prstGeom prst="rect">
            <a:avLst/>
          </a:prstGeom>
          <a:noFill/>
        </p:spPr>
      </p:pic>
      <p:pic>
        <p:nvPicPr>
          <p:cNvPr id="14" name="Picture 2" descr="http://cityreporter.ru/wp-content/uploads/2015/10/file1434718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35896" y="188640"/>
            <a:ext cx="5112568" cy="2664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Близ этого села на берегу Волги располагается палеонтологический заказник, где находят останки древних морских животных: ихтиозавров и моллюсков – аммонитов и белемнитов.</a:t>
            </a:r>
            <a:endParaRPr lang="ru-RU" dirty="0"/>
          </a:p>
        </p:txBody>
      </p:sp>
      <p:pic>
        <p:nvPicPr>
          <p:cNvPr id="7172" name="Picture 4" descr="http://s004.radikal.ru/i208/1101/bb/875372145cf5.jpg"/>
          <p:cNvPicPr>
            <a:picLocks noChangeAspect="1" noChangeArrowheads="1"/>
          </p:cNvPicPr>
          <p:nvPr/>
        </p:nvPicPr>
        <p:blipFill>
          <a:blip r:embed="rId3" cstate="print"/>
          <a:srcRect b="4745"/>
          <a:stretch>
            <a:fillRect/>
          </a:stretch>
        </p:blipFill>
        <p:spPr bwMode="auto">
          <a:xfrm>
            <a:off x="3063074" y="2996952"/>
            <a:ext cx="5973422" cy="3793310"/>
          </a:xfrm>
          <a:prstGeom prst="rect">
            <a:avLst/>
          </a:prstGeom>
          <a:noFill/>
        </p:spPr>
      </p:pic>
      <p:pic>
        <p:nvPicPr>
          <p:cNvPr id="7174" name="Picture 6" descr="http://www.magazinserebro.ru/content/images/stones/37_67.png"/>
          <p:cNvPicPr>
            <a:picLocks noChangeAspect="1" noChangeArrowheads="1"/>
          </p:cNvPicPr>
          <p:nvPr/>
        </p:nvPicPr>
        <p:blipFill>
          <a:blip r:embed="rId4" cstate="print"/>
          <a:srcRect l="14774" t="9849" r="14313" b="11733"/>
          <a:stretch>
            <a:fillRect/>
          </a:stretch>
        </p:blipFill>
        <p:spPr bwMode="auto">
          <a:xfrm rot="21359336">
            <a:off x="6627972" y="3254727"/>
            <a:ext cx="2112002" cy="2335514"/>
          </a:xfrm>
          <a:prstGeom prst="rect">
            <a:avLst/>
          </a:prstGeom>
          <a:noFill/>
        </p:spPr>
      </p:pic>
      <p:pic>
        <p:nvPicPr>
          <p:cNvPr id="7170" name="Picture 2" descr="http://www.alltrains.ru/ljphoto/ul2007/ul2007_2_1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3789" t="13381" r="9054" b="12280"/>
          <a:stretch>
            <a:fillRect/>
          </a:stretch>
        </p:blipFill>
        <p:spPr bwMode="auto">
          <a:xfrm>
            <a:off x="251520" y="116632"/>
            <a:ext cx="2952328" cy="3786681"/>
          </a:xfrm>
          <a:prstGeom prst="rect">
            <a:avLst/>
          </a:prstGeom>
          <a:noFill/>
        </p:spPr>
      </p:pic>
      <p:pic>
        <p:nvPicPr>
          <p:cNvPr id="9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09776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http://www.heraldik.ru/reg73/73_undorovskoe_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096733"/>
            <a:ext cx="1136402" cy="141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3503" t="16462" r="16741" b="17594"/>
          <a:stretch>
            <a:fillRect/>
          </a:stretch>
        </p:blipFill>
        <p:spPr bwMode="auto">
          <a:xfrm>
            <a:off x="0" y="-1"/>
            <a:ext cx="9144000" cy="68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188640"/>
            <a:ext cx="338437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село Ундоры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44008" y="208037"/>
            <a:ext cx="4357117" cy="30769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этом крупном городе Ульяновской области располагается единственный в России научно-исследовательский институт атомных реакторов (НИИАР).</a:t>
            </a:r>
            <a:endParaRPr lang="ru-RU" dirty="0"/>
          </a:p>
        </p:txBody>
      </p:sp>
      <p:pic>
        <p:nvPicPr>
          <p:cNvPr id="6146" name="Picture 2" descr="http://img-fotki.yandex.ru/get/5410/14570566.d/0_6380b_35b17e7_XL.jpg"/>
          <p:cNvPicPr>
            <a:picLocks noChangeAspect="1" noChangeArrowheads="1"/>
          </p:cNvPicPr>
          <p:nvPr/>
        </p:nvPicPr>
        <p:blipFill>
          <a:blip r:embed="rId3" cstate="print"/>
          <a:srcRect b="2341"/>
          <a:stretch>
            <a:fillRect/>
          </a:stretch>
        </p:blipFill>
        <p:spPr bwMode="auto">
          <a:xfrm>
            <a:off x="107504" y="116632"/>
            <a:ext cx="4428000" cy="2827029"/>
          </a:xfrm>
          <a:prstGeom prst="rect">
            <a:avLst/>
          </a:prstGeom>
          <a:noFill/>
        </p:spPr>
      </p:pic>
      <p:pic>
        <p:nvPicPr>
          <p:cNvPr id="6148" name="Picture 4" descr="http://safety.niiar.ru/sites/default/files/images/reak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89040"/>
            <a:ext cx="4428000" cy="2952000"/>
          </a:xfrm>
          <a:prstGeom prst="rect">
            <a:avLst/>
          </a:prstGeom>
          <a:noFill/>
        </p:spPr>
      </p:pic>
      <p:pic>
        <p:nvPicPr>
          <p:cNvPr id="6152" name="Picture 8" descr="http://i1140.photobucket.com/albums/n570/zaych361/NIIAR/BOR60/IMG_7869.jpg"/>
          <p:cNvPicPr>
            <a:picLocks noChangeAspect="1" noChangeArrowheads="1"/>
          </p:cNvPicPr>
          <p:nvPr/>
        </p:nvPicPr>
        <p:blipFill>
          <a:blip r:embed="rId5" cstate="print"/>
          <a:srcRect r="3433"/>
          <a:stretch>
            <a:fillRect/>
          </a:stretch>
        </p:blipFill>
        <p:spPr bwMode="auto">
          <a:xfrm>
            <a:off x="4572000" y="3501008"/>
            <a:ext cx="4464000" cy="3235899"/>
          </a:xfrm>
          <a:prstGeom prst="rect">
            <a:avLst/>
          </a:prstGeom>
          <a:noFill/>
        </p:spPr>
      </p:pic>
      <p:pic>
        <p:nvPicPr>
          <p:cNvPr id="6154" name="Picture 10" descr="http://ul.myatom.ru/mediafiles/u/images/NSK/logo_nii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82630"/>
            <a:ext cx="2448000" cy="734402"/>
          </a:xfrm>
          <a:prstGeom prst="rect">
            <a:avLst/>
          </a:prstGeom>
          <a:noFill/>
        </p:spPr>
      </p:pic>
      <p:pic>
        <p:nvPicPr>
          <p:cNvPr id="6156" name="Picture 12" descr="http://www.heraldik.ru/reg73/73dmitrovgrad_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0276" y="2636912"/>
            <a:ext cx="1197708" cy="1493144"/>
          </a:xfrm>
          <a:prstGeom prst="rect">
            <a:avLst/>
          </a:prstGeom>
          <a:noFill/>
        </p:spPr>
      </p:pic>
      <p:pic>
        <p:nvPicPr>
          <p:cNvPr id="14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56992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227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Добро пожаловать в Николаевский район!</vt:lpstr>
      <vt:lpstr>Добро пожаловать в Чердаклинский район!</vt:lpstr>
      <vt:lpstr>Слайд 7</vt:lpstr>
      <vt:lpstr>Слайд 8</vt:lpstr>
      <vt:lpstr>Слайд 9</vt:lpstr>
      <vt:lpstr>Слайд 10</vt:lpstr>
      <vt:lpstr>Добро пожаловать в Ульяновский район!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320</cp:revision>
  <dcterms:created xsi:type="dcterms:W3CDTF">2015-02-17T09:31:16Z</dcterms:created>
  <dcterms:modified xsi:type="dcterms:W3CDTF">2018-10-31T16:02:24Z</dcterms:modified>
</cp:coreProperties>
</file>