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310" r:id="rId4"/>
    <p:sldId id="276" r:id="rId5"/>
    <p:sldId id="311" r:id="rId6"/>
    <p:sldId id="308" r:id="rId7"/>
    <p:sldId id="309" r:id="rId8"/>
    <p:sldId id="323" r:id="rId9"/>
    <p:sldId id="326" r:id="rId10"/>
    <p:sldId id="327" r:id="rId11"/>
    <p:sldId id="328" r:id="rId12"/>
    <p:sldId id="32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66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27" autoAdjust="0"/>
    <p:restoredTop sz="95504" autoAdjust="0"/>
  </p:normalViewPr>
  <p:slideViewPr>
    <p:cSldViewPr>
      <p:cViewPr varScale="1">
        <p:scale>
          <a:sx n="108" d="100"/>
          <a:sy n="108" d="100"/>
        </p:scale>
        <p:origin x="-16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E583-EBBD-455E-B347-0994A68FF58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6370-8800-4EBE-A15B-D647F62DA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C3EA-13ED-4A7B-A3C7-FC8CEE9A4BD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218D-A548-4920-A122-9DC870AE4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5F1F-710D-408B-B9A7-E5E8BFC5A20E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E015-12D3-4D42-A497-B4F2BA49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756F-CD8C-4E92-AE0A-4B04EA0EC807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4E6B-A41D-4241-A76E-F08762C9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A46A-1ACA-4EE5-A3AE-025D4B9538BF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65F4-D593-4F3D-A854-66E23907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C4AA-B912-4F27-A438-FD6489A6D58A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756D-910F-4B01-8CD2-B54A90548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91E-E7E0-4A67-8151-811BD1256F5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8B69-AC1F-43E4-BB47-E1BCC6786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6172-BC5C-4D67-8C26-785DE28EEB3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70ED-BC1C-4626-9C2E-CFDF3E06C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024C-1A96-44D7-9B7C-C7BD6E61B1B0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5AB9-626F-4A12-BC18-8A9B191E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DE1DA-3FA7-4BFA-AE38-1AC99A89C2F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BCE7-C955-4162-92AC-69FBB784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8D76-AACD-4B69-8FD4-B3338B239C5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22A6-6959-4183-9E49-C115DD27F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7544E3-D370-40B1-B9BD-2BBCDCB9768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73857-AF49-4842-9EC7-2D0BA191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0" y="620688"/>
            <a:ext cx="4392488" cy="27363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 1786 г. в посёлке Мулловка основано старейшее предприятие области, которое снабжало каждого третьего солдата Великой Отечественной войны: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004048" y="5229200"/>
            <a:ext cx="403244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сухими пайками</a:t>
            </a: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40152" y="6021288"/>
            <a:ext cx="20574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шинелями</a:t>
            </a:r>
            <a:endParaRPr lang="ru-RU" sz="3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826273" y="3573016"/>
            <a:ext cx="213010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винтовками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04048" y="4437112"/>
            <a:ext cx="4032448" cy="5764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звёздочками для погон</a:t>
            </a:r>
            <a:endParaRPr lang="ru-RU" dirty="0"/>
          </a:p>
        </p:txBody>
      </p:sp>
      <p:pic>
        <p:nvPicPr>
          <p:cNvPr id="4098" name="Picture 2" descr="http://www.geocaching.su/photos/areas/76364.jpg"/>
          <p:cNvPicPr>
            <a:picLocks noChangeAspect="1" noChangeArrowheads="1"/>
          </p:cNvPicPr>
          <p:nvPr/>
        </p:nvPicPr>
        <p:blipFill>
          <a:blip r:embed="rId3" cstate="print"/>
          <a:srcRect l="10212" t="14775" r="11443" b="6425"/>
          <a:stretch>
            <a:fillRect/>
          </a:stretch>
        </p:blipFill>
        <p:spPr bwMode="auto">
          <a:xfrm>
            <a:off x="179512" y="3573016"/>
            <a:ext cx="3024336" cy="3164640"/>
          </a:xfrm>
          <a:prstGeom prst="rect">
            <a:avLst/>
          </a:prstGeom>
          <a:noFill/>
        </p:spPr>
      </p:pic>
      <p:pic>
        <p:nvPicPr>
          <p:cNvPr id="4100" name="Picture 4" descr="http://adm-melekess.ru/images/%D0%9F%D0%B0%D0%BC%D1%8F%D1%82%D0%BD%D0%B8%D0%BA%20%D0%92%D0%BE%D0%B8%D0%BD%D1%83%20-%20%D0%9E%D1%81%D0%B2%D0%BE%D0%B1%D0%BE%D0%B4%D0%B8%D1%82%D0%B5%D0%BB%D1%8E%20%D1%80_%D0%BF_%D0%9C%D1%83%D0%BB%D0%BB%D0%BE%D0%B2%D0%BA%D0%B0%20%D1%84%D0%B0%D0%B1%D1%80%D0%B8%D1%87%D0%BD%D0%B0%D1%8F%20%D1%87%D0%B0%D1%81%D1%82%D1%8C.JPG"/>
          <p:cNvPicPr>
            <a:picLocks noChangeAspect="1" noChangeArrowheads="1"/>
          </p:cNvPicPr>
          <p:nvPr/>
        </p:nvPicPr>
        <p:blipFill>
          <a:blip r:embed="rId4" cstate="print"/>
          <a:srcRect l="29358" t="4108" r="38300" b="6241"/>
          <a:stretch>
            <a:fillRect/>
          </a:stretch>
        </p:blipFill>
        <p:spPr bwMode="auto">
          <a:xfrm>
            <a:off x="3312317" y="3501008"/>
            <a:ext cx="1558654" cy="3240360"/>
          </a:xfrm>
          <a:prstGeom prst="rect">
            <a:avLst/>
          </a:prstGeom>
          <a:noFill/>
        </p:spPr>
      </p:pic>
      <p:pic>
        <p:nvPicPr>
          <p:cNvPr id="4102" name="Picture 6" descr="https://upload.wikimedia.org/wikipedia/commons/thumb/4/49/%D0%9C%D1%83%D0%BB%D0%BB%D0%BE%D0%B2%D1%81%D0%BA%D0%B0%D1%8F_%D1%81%D1%83%D0%BA%D0%BE%D0%BD%D0%BD%D0%B0%D1%8F_%D1%84%D0%B0%D0%B1%D1%80%D0%B8%D0%BA%D0%B0_(%D1%81%D1%82%D0%B0%D1%80%D0%BE%D0%B5_%D0%B7%D0%B4%D0%B0%D0%BD%D0%B8%D0%B5).jpg/300px-%D0%9C%D1%83%D0%BB%D0%BB%D0%BE%D0%B2%D1%81%D0%BA%D0%B0%D1%8F_%D1%81%D1%83%D0%BA%D0%BE%D0%BD%D0%BD%D0%B0%D1%8F_%D1%84%D0%B0%D0%B1%D1%80%D0%B8%D0%BA%D0%B0_(%D1%81%D1%82%D0%B0%D1%80%D0%BE%D0%B5_%D0%B7%D0%B4%D0%B0%D0%BD%D0%B8%D0%B5).jpg"/>
          <p:cNvPicPr>
            <a:picLocks noChangeAspect="1" noChangeArrowheads="1"/>
          </p:cNvPicPr>
          <p:nvPr/>
        </p:nvPicPr>
        <p:blipFill>
          <a:blip r:embed="rId5" cstate="print"/>
          <a:srcRect l="7653" t="12245" r="8163" b="22449"/>
          <a:stretch>
            <a:fillRect/>
          </a:stretch>
        </p:blipFill>
        <p:spPr bwMode="auto">
          <a:xfrm>
            <a:off x="179511" y="620688"/>
            <a:ext cx="4248473" cy="2664296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Мелекесский район!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БАЗАРНОСЫЗГАНСКИЙ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200" y="1341438"/>
            <a:ext cx="4752975" cy="2087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Высаживая эту овощную культуру, крестьяне выплёвывают её семена изо рта:</a:t>
            </a:r>
            <a:endParaRPr lang="ru-RU" dirty="0"/>
          </a:p>
        </p:txBody>
      </p:sp>
      <p:pic>
        <p:nvPicPr>
          <p:cNvPr id="10245" name="Picture 2" descr="https://upload.wikimedia.org/wikipedia/commons/6/6d/Flag_of_Bazarnosyzgansky_Ra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73163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https://upload.wikimedia.org/wikipedia/commons/9/96/Coat_of_arms_of_Bazarnosyzgansky_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881438"/>
            <a:ext cx="18002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4663" y="5362575"/>
            <a:ext cx="2057400" cy="658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Морковь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588" y="5368925"/>
            <a:ext cx="2057400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Капуста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4663" y="4149725"/>
            <a:ext cx="2057400" cy="6365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Репа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32588" y="4138613"/>
            <a:ext cx="20574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Редька</a:t>
            </a:r>
            <a:endParaRPr lang="ru-RU" dirty="0"/>
          </a:p>
        </p:txBody>
      </p:sp>
      <p:pic>
        <p:nvPicPr>
          <p:cNvPr id="21508" name="Picture 4" descr="http://ovoport.ru/galerea/semena/repa_seme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875088"/>
            <a:ext cx="378618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www.timeboil.ru/img/site/13187731731212.png"/>
          <p:cNvPicPr>
            <a:picLocks noChangeAspect="1" noChangeArrowheads="1"/>
          </p:cNvPicPr>
          <p:nvPr/>
        </p:nvPicPr>
        <p:blipFill>
          <a:blip r:embed="rId6" cstate="print"/>
          <a:srcRect l="1961" t="3130" b="4843"/>
          <a:stretch>
            <a:fillRect/>
          </a:stretch>
        </p:blipFill>
        <p:spPr bwMode="auto">
          <a:xfrm>
            <a:off x="142875" y="928688"/>
            <a:ext cx="378618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6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6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08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БАРЫШСКИЙ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2" descr="https://upload.wikimedia.org/wikipedia/commons/4/44/Flag_of_Baryshsky_Ra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52513"/>
            <a:ext cx="36004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s://upload.wikimedia.org/wikipedia/commons/7/77/Coat_of_arms_of_Baryshsky_Ra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065588"/>
            <a:ext cx="180022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40200" y="1785938"/>
            <a:ext cx="4752975" cy="115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 Ульяновской области этот район </a:t>
            </a:r>
            <a:r>
              <a:rPr lang="ru-RU" b="1" dirty="0" smtClean="0"/>
              <a:t>НЕ</a:t>
            </a:r>
            <a:r>
              <a:rPr lang="ru-RU" dirty="0" smtClean="0"/>
              <a:t> является: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84663" y="5362575"/>
            <a:ext cx="2057400" cy="8524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самым холодным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732588" y="5389563"/>
            <a:ext cx="2057400" cy="825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самым лесистым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4663" y="3929063"/>
            <a:ext cx="2057400" cy="839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самым дождливым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732588" y="3929063"/>
            <a:ext cx="2057400" cy="852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самым высоким</a:t>
            </a:r>
            <a:endParaRPr lang="ru-RU" dirty="0"/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25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25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925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25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 advAuto="0"/>
      <p:bldP spid="8" grpId="0" animBg="1" autoUpdateAnimBg="0"/>
      <p:bldP spid="8" grpId="1" animBg="1"/>
      <p:bldP spid="9" grpId="0" animBg="1" autoUpdateAnimBg="0"/>
      <p:bldP spid="9" grpId="1" animBg="1"/>
      <p:bldP spid="10" grpId="0" animBg="1" autoUpdateAnimBg="0"/>
      <p:bldP spid="10" grpId="1" animBg="1"/>
      <p:bldP spid="1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школа\Desktop\флаг р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ВЕШКАЙМСКИЙ РАЙОН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2" descr="Coat of Arms of Veshkainsky rayon (Ulianovsk 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713" y="4041775"/>
            <a:ext cx="18002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Flag of Veshkaymsky rayon (Ulyanovsk oblast) (2008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214438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00500" y="1214438"/>
            <a:ext cx="4929188" cy="24288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Как в районе обозначили дорогу, чтобы не заблудилась направляющаяся в 1767 году в Симбирск Екатерина </a:t>
            </a:r>
            <a:r>
              <a:rPr lang="en-US" dirty="0" smtClean="0"/>
              <a:t>II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071938" y="5286375"/>
            <a:ext cx="2214562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жгли    костры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43688" y="5286375"/>
            <a:ext cx="2214562" cy="857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высадили сосны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71938" y="4089400"/>
            <a:ext cx="2214562" cy="839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расчистили снег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643688" y="4076700"/>
            <a:ext cx="2214562" cy="8524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расставили часовых</a:t>
            </a:r>
            <a:endParaRPr lang="ru-RU" dirty="0"/>
          </a:p>
        </p:txBody>
      </p:sp>
      <p:pic>
        <p:nvPicPr>
          <p:cNvPr id="19458" name="Picture 2" descr="http://mila.kcbux.ru/Raznoe/Iskusstvo/Xudojnik/image/005/bor-02.jpg"/>
          <p:cNvPicPr>
            <a:picLocks noChangeAspect="1" noChangeArrowheads="1"/>
          </p:cNvPicPr>
          <p:nvPr/>
        </p:nvPicPr>
        <p:blipFill>
          <a:blip r:embed="rId5" cstate="print"/>
          <a:srcRect l="26723" r="13474"/>
          <a:stretch>
            <a:fillRect/>
          </a:stretch>
        </p:blipFill>
        <p:spPr bwMode="auto">
          <a:xfrm>
            <a:off x="142875" y="1214438"/>
            <a:ext cx="37449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9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9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483768" y="116632"/>
            <a:ext cx="3888432" cy="30963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Это самый малочисленный город Ульяновской области, расположенный на берегу Волги, объявленный в 2007 г. Блинной столицей Поволжья.</a:t>
            </a:r>
            <a:endParaRPr lang="ru-RU" dirty="0"/>
          </a:p>
        </p:txBody>
      </p:sp>
      <p:pic>
        <p:nvPicPr>
          <p:cNvPr id="3074" name="Picture 2" descr="http://www.airfotovideo.ru/images/photos/medium/df5a0edb4d736d773cef77cf76761b5e.jpg"/>
          <p:cNvPicPr>
            <a:picLocks noChangeAspect="1" noChangeArrowheads="1"/>
          </p:cNvPicPr>
          <p:nvPr/>
        </p:nvPicPr>
        <p:blipFill>
          <a:blip r:embed="rId3" cstate="print"/>
          <a:srcRect b="5119"/>
          <a:stretch>
            <a:fillRect/>
          </a:stretch>
        </p:blipFill>
        <p:spPr bwMode="auto">
          <a:xfrm>
            <a:off x="0" y="3299701"/>
            <a:ext cx="9180000" cy="3585683"/>
          </a:xfrm>
          <a:prstGeom prst="rect">
            <a:avLst/>
          </a:prstGeom>
          <a:noFill/>
        </p:spPr>
      </p:pic>
      <p:pic>
        <p:nvPicPr>
          <p:cNvPr id="12" name="Picture 27" descr="http://aprol-pro.narod.ru/ul_ru/images/ul_obl_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409776"/>
            <a:ext cx="33480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static.panoramio.com/photos/large/727537.jpg"/>
          <p:cNvPicPr>
            <a:picLocks noChangeAspect="1" noChangeArrowheads="1"/>
          </p:cNvPicPr>
          <p:nvPr/>
        </p:nvPicPr>
        <p:blipFill>
          <a:blip r:embed="rId5" cstate="print"/>
          <a:srcRect l="39365" t="8873" r="16682" b="2396"/>
          <a:stretch>
            <a:fillRect/>
          </a:stretch>
        </p:blipFill>
        <p:spPr bwMode="auto">
          <a:xfrm>
            <a:off x="107504" y="116632"/>
            <a:ext cx="230425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://cdntaxitoday.ru/imag/sengiley2.jpg"/>
          <p:cNvPicPr>
            <a:picLocks noChangeAspect="1" noChangeArrowheads="1"/>
          </p:cNvPicPr>
          <p:nvPr/>
        </p:nvPicPr>
        <p:blipFill>
          <a:blip r:embed="rId6" cstate="print"/>
          <a:srcRect l="25016" r="17135"/>
          <a:stretch>
            <a:fillRect/>
          </a:stretch>
        </p:blipFill>
        <p:spPr bwMode="auto">
          <a:xfrm>
            <a:off x="6444208" y="116633"/>
            <a:ext cx="2664296" cy="307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russkiymir.ru/export/sites/default/russkiymir/ru/catalogue/russia/photo/Ulyan/Ulyan_gor17.jpg"/>
          <p:cNvPicPr>
            <a:picLocks noChangeAspect="1" noChangeArrowheads="1"/>
          </p:cNvPicPr>
          <p:nvPr/>
        </p:nvPicPr>
        <p:blipFill>
          <a:blip r:embed="rId2" cstate="print"/>
          <a:srcRect l="4161" r="8451"/>
          <a:stretch>
            <a:fillRect/>
          </a:stretch>
        </p:blipFill>
        <p:spPr bwMode="auto">
          <a:xfrm>
            <a:off x="107504" y="138706"/>
            <a:ext cx="4320000" cy="6582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326" name="Picture 6" descr="http://strana.ru/media/images/uploaded/gallery_promo2666475.jpg"/>
          <p:cNvPicPr>
            <a:picLocks noChangeAspect="1" noChangeArrowheads="1"/>
          </p:cNvPicPr>
          <p:nvPr/>
        </p:nvPicPr>
        <p:blipFill>
          <a:blip r:embed="rId3" cstate="print"/>
          <a:srcRect l="22330" r="42260" b="5868"/>
          <a:stretch>
            <a:fillRect/>
          </a:stretch>
        </p:blipFill>
        <p:spPr bwMode="auto">
          <a:xfrm>
            <a:off x="4572496" y="148521"/>
            <a:ext cx="4464000" cy="659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75656" y="6021288"/>
            <a:ext cx="6048672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dirty="0" smtClean="0">
                <a:solidFill>
                  <a:srgbClr val="0000FF"/>
                </a:solidFill>
              </a:rPr>
              <a:t>Правильный ответ: </a:t>
            </a:r>
            <a:r>
              <a:rPr lang="ru-RU" sz="3000" b="1" dirty="0" smtClean="0">
                <a:solidFill>
                  <a:srgbClr val="0000FF"/>
                </a:solidFill>
              </a:rPr>
              <a:t>город Сенгилей</a:t>
            </a:r>
            <a:endParaRPr lang="ru-RU" sz="3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283521" y="116632"/>
            <a:ext cx="4752975" cy="26642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Этот рабочий посёлок – родовое имение </a:t>
            </a:r>
            <a:r>
              <a:rPr lang="ru-RU" dirty="0" err="1" smtClean="0"/>
              <a:t>симбирского</a:t>
            </a:r>
            <a:r>
              <a:rPr lang="ru-RU" dirty="0" smtClean="0"/>
              <a:t> поэта Николая Михайловича, друга А.С. Пушкина, где, согласно легенде,  они  вместе  в  1833 г. посадили ель.</a:t>
            </a:r>
            <a:endParaRPr lang="ru-RU" dirty="0"/>
          </a:p>
        </p:txBody>
      </p:sp>
      <p:pic>
        <p:nvPicPr>
          <p:cNvPr id="2050" name="Picture 2" descr="http://photos.wikimapia.org/p/00/01/07/47/19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80368"/>
            <a:ext cx="5148000" cy="3861000"/>
          </a:xfrm>
          <a:prstGeom prst="rect">
            <a:avLst/>
          </a:prstGeom>
          <a:noFill/>
        </p:spPr>
      </p:pic>
      <p:pic>
        <p:nvPicPr>
          <p:cNvPr id="2056" name="Picture 8" descr="http://uokm.ru/img/usadba12.jpg"/>
          <p:cNvPicPr>
            <a:picLocks noChangeAspect="1" noChangeArrowheads="1"/>
          </p:cNvPicPr>
          <p:nvPr/>
        </p:nvPicPr>
        <p:blipFill>
          <a:blip r:embed="rId4" cstate="print"/>
          <a:srcRect l="20701" t="13441" r="19100" b="14662"/>
          <a:stretch>
            <a:fillRect/>
          </a:stretch>
        </p:blipFill>
        <p:spPr bwMode="auto">
          <a:xfrm>
            <a:off x="-36512" y="-27384"/>
            <a:ext cx="3852000" cy="691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s://upload.wikimedia.org/wikipedia/commons/thumb/5/56/NYazykov.jpg/220px-NYazyk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960" y="188835"/>
            <a:ext cx="1584000" cy="172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cs4303.vk.me/u62767733/-1/x_1af55530.jpg"/>
          <p:cNvPicPr>
            <a:picLocks noChangeAspect="1" noChangeArrowheads="1"/>
          </p:cNvPicPr>
          <p:nvPr/>
        </p:nvPicPr>
        <p:blipFill>
          <a:blip r:embed="rId6" cstate="print"/>
          <a:srcRect l="2899" t="2219" r="5787"/>
          <a:stretch>
            <a:fillRect/>
          </a:stretch>
        </p:blipFill>
        <p:spPr bwMode="auto">
          <a:xfrm>
            <a:off x="6300192" y="2780928"/>
            <a:ext cx="2808000" cy="1964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 l="16279" t="8062" r="16708" b="21407"/>
          <a:stretch>
            <a:fillRect/>
          </a:stretch>
        </p:blipFill>
        <p:spPr bwMode="auto">
          <a:xfrm>
            <a:off x="0" y="0"/>
            <a:ext cx="9144000" cy="688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52120" y="243805"/>
            <a:ext cx="324036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Правильный ответ: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рабочий посёлок Языково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851473" y="620688"/>
            <a:ext cx="4752975" cy="15843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На флаге и гербе района изображены 2 плода этого овоща в знак его изобилия: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63938" y="4509120"/>
            <a:ext cx="2592387" cy="658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томат</a:t>
            </a: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71875" y="2420888"/>
            <a:ext cx="2571750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арбуз</a:t>
            </a:r>
            <a:endParaRPr lang="ru-RU" sz="30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08738" y="4509120"/>
            <a:ext cx="2592387" cy="636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тыква</a:t>
            </a:r>
            <a:endParaRPr lang="ru-RU" sz="3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443663" y="2420888"/>
            <a:ext cx="2573337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 smtClean="0"/>
              <a:t>кукуруза</a:t>
            </a:r>
            <a:endParaRPr lang="ru-RU" sz="300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Сенгилеевский район!</a:t>
            </a:r>
            <a:endParaRPr lang="ru-RU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pngimg.com/upload/watermelon_PNG2639.pn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 rot="1303608" flipH="1">
            <a:off x="3740192" y="3076533"/>
            <a:ext cx="1040095" cy="1152128"/>
          </a:xfrm>
          <a:prstGeom prst="rect">
            <a:avLst/>
          </a:prstGeom>
          <a:noFill/>
        </p:spPr>
      </p:pic>
      <p:pic>
        <p:nvPicPr>
          <p:cNvPr id="17" name="Picture 4" descr="http://pngimg.com/upload/watermelon_PNG2639.pn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 rot="20390028">
            <a:off x="4851261" y="3086359"/>
            <a:ext cx="1141303" cy="1152128"/>
          </a:xfrm>
          <a:prstGeom prst="rect">
            <a:avLst/>
          </a:prstGeom>
          <a:noFill/>
        </p:spPr>
      </p:pic>
      <p:pic>
        <p:nvPicPr>
          <p:cNvPr id="4102" name="Picture 6" descr="http://favorite002.more-flowers.ru/wp-content/uploads/2014/03/kukuruza-vekto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35669">
            <a:off x="6928871" y="2996945"/>
            <a:ext cx="667181" cy="1466478"/>
          </a:xfrm>
          <a:prstGeom prst="rect">
            <a:avLst/>
          </a:prstGeom>
          <a:noFill/>
        </p:spPr>
      </p:pic>
      <p:pic>
        <p:nvPicPr>
          <p:cNvPr id="18" name="Picture 6" descr="http://favorite002.more-flowers.ru/wp-content/uploads/2014/03/kukuruza-vekto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63607" flipH="1">
            <a:off x="7815777" y="2973003"/>
            <a:ext cx="659285" cy="1466478"/>
          </a:xfrm>
          <a:prstGeom prst="rect">
            <a:avLst/>
          </a:prstGeom>
          <a:noFill/>
        </p:spPr>
      </p:pic>
      <p:pic>
        <p:nvPicPr>
          <p:cNvPr id="4104" name="Picture 8" descr="http://krasivie-kartinki.ru/images/eda9.gif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/>
          <a:stretch>
            <a:fillRect/>
          </a:stretch>
        </p:blipFill>
        <p:spPr bwMode="auto">
          <a:xfrm rot="1326982">
            <a:off x="3818749" y="5258260"/>
            <a:ext cx="1153305" cy="1196752"/>
          </a:xfrm>
          <a:prstGeom prst="rect">
            <a:avLst/>
          </a:prstGeom>
          <a:noFill/>
        </p:spPr>
      </p:pic>
      <p:pic>
        <p:nvPicPr>
          <p:cNvPr id="20" name="Picture 8" descr="http://krasivie-kartinki.ru/images/eda9.gif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/>
          <a:stretch>
            <a:fillRect/>
          </a:stretch>
        </p:blipFill>
        <p:spPr bwMode="auto">
          <a:xfrm rot="19992589">
            <a:off x="4867072" y="5276924"/>
            <a:ext cx="1153305" cy="1196752"/>
          </a:xfrm>
          <a:prstGeom prst="rect">
            <a:avLst/>
          </a:prstGeom>
          <a:noFill/>
        </p:spPr>
      </p:pic>
      <p:pic>
        <p:nvPicPr>
          <p:cNvPr id="4108" name="Picture 12" descr="http://images.vector-images.com/73/sengile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4" y="1484784"/>
            <a:ext cx="3192289" cy="3907804"/>
          </a:xfrm>
          <a:prstGeom prst="rect">
            <a:avLst/>
          </a:prstGeom>
          <a:noFill/>
        </p:spPr>
      </p:pic>
      <p:pic>
        <p:nvPicPr>
          <p:cNvPr id="24" name="Picture 12" descr="http://images.vector-images.com/73/sengiley.gif"/>
          <p:cNvPicPr>
            <a:picLocks noChangeAspect="1" noChangeArrowheads="1"/>
          </p:cNvPicPr>
          <p:nvPr/>
        </p:nvPicPr>
        <p:blipFill>
          <a:blip r:embed="rId7" cstate="print"/>
          <a:srcRect l="40310" t="65069" r="40380" b="11269"/>
          <a:stretch>
            <a:fillRect/>
          </a:stretch>
        </p:blipFill>
        <p:spPr bwMode="auto">
          <a:xfrm>
            <a:off x="611560" y="3356992"/>
            <a:ext cx="2304256" cy="14401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6670" y="3157225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106" name="Picture 10" descr="http://moodle.edu-nv.ru/pluginfile.php/816/mod_folder/content/0/%D1%82%D1%8B%D0%BA%D0%B2%D0%B0.png?forcedownload=1"/>
          <p:cNvPicPr>
            <a:picLocks noChangeAspect="1" noChangeArrowheads="1"/>
          </p:cNvPicPr>
          <p:nvPr/>
        </p:nvPicPr>
        <p:blipFill>
          <a:blip r:embed="rId8" cstate="print">
            <a:lum bright="30000" contrast="30000"/>
          </a:blip>
          <a:srcRect/>
          <a:stretch>
            <a:fillRect/>
          </a:stretch>
        </p:blipFill>
        <p:spPr bwMode="auto">
          <a:xfrm>
            <a:off x="7417412" y="5085184"/>
            <a:ext cx="1547076" cy="1554281"/>
          </a:xfrm>
          <a:prstGeom prst="rect">
            <a:avLst/>
          </a:prstGeom>
          <a:noFill/>
        </p:spPr>
      </p:pic>
      <p:pic>
        <p:nvPicPr>
          <p:cNvPr id="22" name="Picture 10" descr="http://moodle.edu-nv.ru/pluginfile.php/816/mod_folder/content/0/%D1%82%D1%8B%D0%BA%D0%B2%D0%B0.png?forcedownload=1"/>
          <p:cNvPicPr>
            <a:picLocks noChangeAspect="1" noChangeArrowheads="1"/>
          </p:cNvPicPr>
          <p:nvPr/>
        </p:nvPicPr>
        <p:blipFill>
          <a:blip r:embed="rId9" cstate="print">
            <a:lum bright="30000" contrast="30000"/>
          </a:blip>
          <a:srcRect/>
          <a:stretch>
            <a:fillRect/>
          </a:stretch>
        </p:blipFill>
        <p:spPr bwMode="auto">
          <a:xfrm flipH="1">
            <a:off x="6372200" y="5013176"/>
            <a:ext cx="1621276" cy="155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5365 -0.26226 " pathEditMode="relative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5365 -0.26226 " pathEditMode="relative" ptsTypes="AA">
                                      <p:cBhvr>
                                        <p:cTn id="1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Обои для рабочего стола Старинная карта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635896" y="620689"/>
            <a:ext cx="5400601" cy="23042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 честь этого художника-пейзажиста и живописца, родившегося 19 января 1893 г. в селе </a:t>
            </a:r>
            <a:r>
              <a:rPr lang="ru-RU" dirty="0" err="1" smtClean="0"/>
              <a:t>Прислонихе</a:t>
            </a:r>
            <a:r>
              <a:rPr lang="ru-RU" dirty="0" smtClean="0"/>
              <a:t>, назван бульвар в центральной части города Ульяновска: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07805" y="3717032"/>
            <a:ext cx="2592387" cy="658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В.И. Суриков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728442" y="2996952"/>
            <a:ext cx="2571750" cy="631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А.А. Пластов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44109" y="3717032"/>
            <a:ext cx="2592387" cy="636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И.И. Шишкин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444208" y="2996952"/>
            <a:ext cx="2573337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И.Е. Репин</a:t>
            </a:r>
            <a:endParaRPr lang="ru-RU" dirty="0"/>
          </a:p>
        </p:txBody>
      </p:sp>
      <p:pic>
        <p:nvPicPr>
          <p:cNvPr id="57350" name="Picture 6" descr="http://www.art-portrets.ru/art20veka/plastov/rod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4400388"/>
            <a:ext cx="3528392" cy="248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-26987"/>
            <a:ext cx="9144000" cy="5756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Карсунский район!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img-fotki.yandex.ru/get/9222/61624212.aa/0_f616b_aee5743d_XXL.jpg"/>
          <p:cNvPicPr>
            <a:picLocks noChangeAspect="1" noChangeArrowheads="1"/>
          </p:cNvPicPr>
          <p:nvPr/>
        </p:nvPicPr>
        <p:blipFill>
          <a:blip r:embed="rId4" cstate="print"/>
          <a:srcRect l="36164" t="6228" r="35781" b="26271"/>
          <a:stretch>
            <a:fillRect/>
          </a:stretch>
        </p:blipFill>
        <p:spPr bwMode="auto">
          <a:xfrm>
            <a:off x="107504" y="620688"/>
            <a:ext cx="3420000" cy="6171556"/>
          </a:xfrm>
          <a:prstGeom prst="rect">
            <a:avLst/>
          </a:prstGeom>
          <a:noFill/>
        </p:spPr>
      </p:pic>
      <p:pic>
        <p:nvPicPr>
          <p:cNvPr id="57348" name="Picture 4" descr="http://www.art-portrets.ru/art20veka/plastov/senok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4417681"/>
            <a:ext cx="3672408" cy="246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reprodukciikartin.ru/wp-content/gallery/plastov-a-a/3242_70x49-a-a-plastov-l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365104"/>
            <a:ext cx="1750893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В Ульяновской области учреждена Ассоциация туристической индустр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0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2" cstate="print"/>
          <a:srcRect l="2362" t="34039" r="43830" b="21261"/>
          <a:stretch>
            <a:fillRect/>
          </a:stretch>
        </p:blipFill>
        <p:spPr bwMode="auto">
          <a:xfrm>
            <a:off x="4499992" y="3717032"/>
            <a:ext cx="4680520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6" name="Picture 2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499992" cy="3140968"/>
          </a:xfrm>
          <a:prstGeom prst="rect">
            <a:avLst/>
          </a:prstGeom>
          <a:noFill/>
        </p:spPr>
      </p:pic>
      <p:sp>
        <p:nvSpPr>
          <p:cNvPr id="29718" name="AutoShape 2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20" name="AutoShape 2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4" cstate="print"/>
          <a:srcRect l="8535" t="29251" r="41940" b="30145"/>
          <a:stretch>
            <a:fillRect/>
          </a:stretch>
        </p:blipFill>
        <p:spPr bwMode="auto">
          <a:xfrm>
            <a:off x="4499992" y="-1"/>
            <a:ext cx="4680520" cy="306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5" cstate="print"/>
          <a:srcRect l="17996" t="31465" r="21747" b="18333"/>
          <a:stretch>
            <a:fillRect/>
          </a:stretch>
        </p:blipFill>
        <p:spPr bwMode="auto">
          <a:xfrm>
            <a:off x="-36512" y="0"/>
            <a:ext cx="460445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3068960"/>
            <a:ext cx="9144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Физкультминутка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/>
          <a:srcRect l="961" t="4175" r="1923" b="5020"/>
          <a:stretch>
            <a:fillRect/>
          </a:stretch>
        </p:blipFill>
        <p:spPr bwMode="auto">
          <a:xfrm>
            <a:off x="928688" y="0"/>
            <a:ext cx="721518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Содержимое 2"/>
          <p:cNvSpPr txBox="1">
            <a:spLocks/>
          </p:cNvSpPr>
          <p:nvPr/>
        </p:nvSpPr>
        <p:spPr bwMode="auto">
          <a:xfrm>
            <a:off x="3742184" y="2028825"/>
            <a:ext cx="685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23" name="Содержимое 2"/>
          <p:cNvSpPr txBox="1">
            <a:spLocks/>
          </p:cNvSpPr>
          <p:nvPr/>
        </p:nvSpPr>
        <p:spPr bwMode="auto">
          <a:xfrm>
            <a:off x="7596336" y="1700808"/>
            <a:ext cx="685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6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24" name="Содержимое 2"/>
          <p:cNvSpPr txBox="1">
            <a:spLocks/>
          </p:cNvSpPr>
          <p:nvPr/>
        </p:nvSpPr>
        <p:spPr bwMode="auto">
          <a:xfrm>
            <a:off x="4716016" y="1015578"/>
            <a:ext cx="685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26" name="Содержимое 2"/>
          <p:cNvSpPr txBox="1">
            <a:spLocks/>
          </p:cNvSpPr>
          <p:nvPr/>
        </p:nvSpPr>
        <p:spPr bwMode="auto">
          <a:xfrm>
            <a:off x="5686400" y="1556792"/>
            <a:ext cx="685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28" name="Содержимое 2"/>
          <p:cNvSpPr txBox="1">
            <a:spLocks/>
          </p:cNvSpPr>
          <p:nvPr/>
        </p:nvSpPr>
        <p:spPr bwMode="auto">
          <a:xfrm>
            <a:off x="4071938" y="5500688"/>
            <a:ext cx="8286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16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29" name="Содержимое 2"/>
          <p:cNvSpPr txBox="1">
            <a:spLocks/>
          </p:cNvSpPr>
          <p:nvPr/>
        </p:nvSpPr>
        <p:spPr bwMode="auto">
          <a:xfrm>
            <a:off x="2203723" y="3175819"/>
            <a:ext cx="10001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rId3" action="ppaction://hlinksldjump"/>
              </a:rPr>
              <a:t>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30" name="Содержимое 2"/>
          <p:cNvSpPr txBox="1">
            <a:spLocks/>
          </p:cNvSpPr>
          <p:nvPr/>
        </p:nvSpPr>
        <p:spPr bwMode="auto">
          <a:xfrm>
            <a:off x="2771800" y="2311723"/>
            <a:ext cx="9286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rId4" action="ppaction://hlinksldjump"/>
              </a:rPr>
              <a:t>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31" name="Содержимое 2"/>
          <p:cNvSpPr txBox="1">
            <a:spLocks/>
          </p:cNvSpPr>
          <p:nvPr/>
        </p:nvSpPr>
        <p:spPr bwMode="auto">
          <a:xfrm>
            <a:off x="3783707" y="3717032"/>
            <a:ext cx="10763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32" name="Содержимое 2"/>
          <p:cNvSpPr txBox="1">
            <a:spLocks/>
          </p:cNvSpPr>
          <p:nvPr/>
        </p:nvSpPr>
        <p:spPr bwMode="auto">
          <a:xfrm>
            <a:off x="2771800" y="3535858"/>
            <a:ext cx="9001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rId5" action="ppaction://hlinksldjump"/>
              </a:rPr>
              <a:t>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33" name="Содержимое 2"/>
          <p:cNvSpPr txBox="1">
            <a:spLocks/>
          </p:cNvSpPr>
          <p:nvPr/>
        </p:nvSpPr>
        <p:spPr bwMode="auto">
          <a:xfrm>
            <a:off x="4509120" y="3031802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10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234" name="Содержимое 2"/>
          <p:cNvSpPr txBox="1">
            <a:spLocks/>
          </p:cNvSpPr>
          <p:nvPr/>
        </p:nvSpPr>
        <p:spPr bwMode="auto">
          <a:xfrm>
            <a:off x="2786063" y="4886325"/>
            <a:ext cx="10715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12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35" name="Содержимое 2"/>
          <p:cNvSpPr txBox="1">
            <a:spLocks/>
          </p:cNvSpPr>
          <p:nvPr/>
        </p:nvSpPr>
        <p:spPr bwMode="auto">
          <a:xfrm>
            <a:off x="5143500" y="2600325"/>
            <a:ext cx="121443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11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36" name="Содержимое 2"/>
          <p:cNvSpPr txBox="1">
            <a:spLocks/>
          </p:cNvSpPr>
          <p:nvPr/>
        </p:nvSpPr>
        <p:spPr bwMode="auto">
          <a:xfrm>
            <a:off x="2614613" y="6029325"/>
            <a:ext cx="11715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14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37" name="Содержимое 2"/>
          <p:cNvSpPr txBox="1">
            <a:spLocks/>
          </p:cNvSpPr>
          <p:nvPr/>
        </p:nvSpPr>
        <p:spPr bwMode="auto">
          <a:xfrm>
            <a:off x="3857625" y="4714875"/>
            <a:ext cx="121443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13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38" name="Содержимое 2"/>
          <p:cNvSpPr txBox="1">
            <a:spLocks/>
          </p:cNvSpPr>
          <p:nvPr/>
        </p:nvSpPr>
        <p:spPr bwMode="auto">
          <a:xfrm>
            <a:off x="3286125" y="6029325"/>
            <a:ext cx="13573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15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239" name="Содержимое 2"/>
          <p:cNvSpPr txBox="1">
            <a:spLocks/>
          </p:cNvSpPr>
          <p:nvPr/>
        </p:nvSpPr>
        <p:spPr bwMode="auto">
          <a:xfrm>
            <a:off x="4029075" y="814388"/>
            <a:ext cx="685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latin typeface="Arial Black" pitchFamily="34" charset="0"/>
                <a:hlinkClick r:id="" action="ppaction://noaction"/>
              </a:rPr>
              <a:t>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noaction" highlightClick="1"/>
          </p:cNvPr>
          <p:cNvSpPr/>
          <p:nvPr/>
        </p:nvSpPr>
        <p:spPr>
          <a:xfrm>
            <a:off x="8676456" y="6381328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DBE5F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246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Добро пожаловать в Мелекесский район!</vt:lpstr>
      <vt:lpstr>Слайд 2</vt:lpstr>
      <vt:lpstr>Слайд 3</vt:lpstr>
      <vt:lpstr>Слайд 4</vt:lpstr>
      <vt:lpstr>Слайд 5</vt:lpstr>
      <vt:lpstr>Добро пожаловать в Сенгилеевский район!</vt:lpstr>
      <vt:lpstr>Добро пожаловать в Карсунский район!</vt:lpstr>
      <vt:lpstr>Слайд 8</vt:lpstr>
      <vt:lpstr>Слайд 9</vt:lpstr>
      <vt:lpstr>БАЗАРНОСЫЗГАНСКИЙ РАЙОН</vt:lpstr>
      <vt:lpstr>БАРЫШСКИЙ РАЙОН</vt:lpstr>
      <vt:lpstr>ВЕШКАЙМСКИЙ РАЙОН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User</cp:lastModifiedBy>
  <cp:revision>323</cp:revision>
  <dcterms:created xsi:type="dcterms:W3CDTF">2015-02-17T09:31:16Z</dcterms:created>
  <dcterms:modified xsi:type="dcterms:W3CDTF">2018-10-31T16:05:18Z</dcterms:modified>
</cp:coreProperties>
</file>