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91407"/>
          </a:xfrm>
        </p:spPr>
        <p:txBody>
          <a:bodyPr/>
          <a:lstStyle/>
          <a:p>
            <a:r>
              <a:rPr lang="ru-RU" b="1" smtClean="0"/>
              <a:t>Тема: «Счёт </a:t>
            </a:r>
            <a:r>
              <a:rPr lang="ru-RU" b="1" dirty="0" smtClean="0"/>
              <a:t>лет </a:t>
            </a:r>
            <a:r>
              <a:rPr lang="ru-RU" b="1" smtClean="0"/>
              <a:t>в истории»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Подготовила учитель истории и обществознания МБОУ СОШ №30 </a:t>
            </a:r>
            <a:r>
              <a:rPr lang="ru-RU" dirty="0" err="1" smtClean="0"/>
              <a:t>г.Михайловска</a:t>
            </a:r>
            <a:endParaRPr lang="ru-RU" dirty="0" smtClean="0"/>
          </a:p>
          <a:p>
            <a:r>
              <a:rPr lang="ru-RU" dirty="0" smtClean="0"/>
              <a:t>Короткова Елизавета </a:t>
            </a:r>
            <a:r>
              <a:rPr lang="ru-RU" dirty="0" smtClean="0"/>
              <a:t>Романовна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63" cy="686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0"/>
            <a:ext cx="9423510" cy="68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Точка отсчёта современного календаря – рождение Иисуса Христа.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6381"/>
            <a:ext cx="7174475" cy="538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/>
              <a:t>Монах Дионисий Малый предложил вести счёт лет от рождения </a:t>
            </a:r>
            <a:r>
              <a:rPr lang="ru-RU" sz="3600" b="1" dirty="0" smtClean="0"/>
              <a:t>Христа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844824"/>
            <a:ext cx="381267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и выучить параграф «Счёт лет в истории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Контурные карты – «Человек на пути к цивилизации» (в помощь – с.9 в учебнике и с. 3-4 Атласа)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Измерение времени по суткам, месяцам и годам;</a:t>
            </a:r>
          </a:p>
          <a:p>
            <a:r>
              <a:rPr lang="ru-RU" sz="4400" b="1" dirty="0" smtClean="0"/>
              <a:t>Происхождение современного летоисчисления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4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Хронология</a:t>
            </a:r>
            <a:r>
              <a:rPr lang="ru-RU" sz="3200" dirty="0" smtClean="0"/>
              <a:t> – ВИД, изучающая способы измерения времени и различные календарные системы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34055" cy="501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…Солнце преследует Луну, отрезая у неё куски мяса. Когда Луне удаётся вырваться, она снова понемногу обрастает мясом.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 smtClean="0"/>
              <a:t>Смена  времён года (сезонов)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8659"/>
            <a:ext cx="8712968" cy="49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Почему знания о смене и продолжительности каждого сезона были жизненно важными?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зависимости от времени года меняется количество зверей и съедобных плодов и кореньев.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73910" cy="41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1" dirty="0" smtClean="0"/>
              <a:t>Первый солнечный календарь изобрели в Древнем Египте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94" y="1772816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/>
              <a:t>Самый точный календарь был создан древним народом майя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92080" cy="472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Летоисчисление у разных народов: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 Древнем Египте счёт лет начинался каждый раз, когда начинал править новый фараон.</a:t>
            </a:r>
          </a:p>
          <a:p>
            <a:r>
              <a:rPr lang="ru-RU" sz="3200" b="1" smtClean="0">
                <a:solidFill>
                  <a:schemeClr val="tx1"/>
                </a:solidFill>
              </a:rPr>
              <a:t>У древних римлян </a:t>
            </a:r>
            <a:r>
              <a:rPr lang="ru-RU" sz="3200" b="1" dirty="0" smtClean="0">
                <a:solidFill>
                  <a:schemeClr val="tx1"/>
                </a:solidFill>
              </a:rPr>
              <a:t>точкой отсчёта времени считается основание города Рима – 753 г. до н.э.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Какой счёт лет удобнее? Почему?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252</TotalTime>
  <Words>217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Тема: «Счёт лет в истории»</vt:lpstr>
      <vt:lpstr>План урока:</vt:lpstr>
      <vt:lpstr>Хронология – ВИД, изучающая способы измерения времени и различные календарные системы</vt:lpstr>
      <vt:lpstr>…Солнце преследует Луну, отрезая у неё куски мяса. Когда Луне удаётся вырваться, она снова понемногу обрастает мясом.</vt:lpstr>
      <vt:lpstr>Смена  времён года (сезонов)</vt:lpstr>
      <vt:lpstr>Почему знания о смене и продолжительности каждого сезона были жизненно важными?</vt:lpstr>
      <vt:lpstr>Первый солнечный календарь изобрели в Древнем Египте</vt:lpstr>
      <vt:lpstr>Самый точный календарь был создан древним народом майя</vt:lpstr>
      <vt:lpstr>Летоисчисление у разных народов:</vt:lpstr>
      <vt:lpstr>Презентация PowerPoint</vt:lpstr>
      <vt:lpstr>Презентация PowerPoint</vt:lpstr>
      <vt:lpstr>Точка отсчёта современного календаря – рождение Иисуса Христа.</vt:lpstr>
      <vt:lpstr>Монах Дионисий Малый предложил вести счёт лет от рождения Христа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Счёт лет в истории</dc:title>
  <dc:creator>Лиза</dc:creator>
  <cp:lastModifiedBy>Лиза</cp:lastModifiedBy>
  <cp:revision>16</cp:revision>
  <dcterms:created xsi:type="dcterms:W3CDTF">2017-09-24T21:07:45Z</dcterms:created>
  <dcterms:modified xsi:type="dcterms:W3CDTF">2018-11-10T20:37:18Z</dcterms:modified>
</cp:coreProperties>
</file>