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6" r:id="rId7"/>
    <p:sldId id="267" r:id="rId8"/>
    <p:sldId id="268" r:id="rId9"/>
    <p:sldId id="265" r:id="rId10"/>
    <p:sldId id="270" r:id="rId11"/>
    <p:sldId id="266" r:id="rId12"/>
    <p:sldId id="271" r:id="rId13"/>
    <p:sldId id="272" r:id="rId14"/>
    <p:sldId id="257" r:id="rId15"/>
    <p:sldId id="258" r:id="rId16"/>
    <p:sldId id="259" r:id="rId17"/>
    <p:sldId id="260" r:id="rId18"/>
    <p:sldId id="262" r:id="rId19"/>
    <p:sldId id="263" r:id="rId20"/>
    <p:sldId id="269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B52633-2670-4DDF-83F0-A1BE1D9240A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68CE5-D7BE-4659-98BF-DEF06E7AF15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2928" cy="21526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ndre V" pitchFamily="2" charset="0"/>
              </a:rPr>
              <a:t>Тема проекта: </a:t>
            </a:r>
            <a:br>
              <a:rPr lang="ru-RU" sz="4800" dirty="0" smtClean="0">
                <a:latin typeface="Andre V" pitchFamily="2" charset="0"/>
              </a:rPr>
            </a:br>
            <a:r>
              <a:rPr lang="ru-RU" sz="5400" dirty="0" smtClean="0">
                <a:latin typeface="Andre V" pitchFamily="2" charset="0"/>
              </a:rPr>
              <a:t>«Древние  животные  эпохи миоцена»</a:t>
            </a:r>
            <a:endParaRPr lang="ru-RU" sz="5400" dirty="0">
              <a:latin typeface="Andre V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172200" cy="180020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Подготовил: </a:t>
            </a:r>
          </a:p>
          <a:p>
            <a:r>
              <a:rPr lang="ru-RU" dirty="0" smtClean="0"/>
              <a:t>ученик </a:t>
            </a:r>
            <a:r>
              <a:rPr lang="ru-RU" dirty="0" smtClean="0"/>
              <a:t>6 </a:t>
            </a:r>
            <a:r>
              <a:rPr lang="ru-RU" dirty="0" smtClean="0"/>
              <a:t>«Г» класса </a:t>
            </a:r>
            <a:r>
              <a:rPr lang="ru-RU" b="1" dirty="0" smtClean="0"/>
              <a:t>Рвачев Владислав</a:t>
            </a:r>
          </a:p>
          <a:p>
            <a:r>
              <a:rPr lang="ru-RU" b="1" u="sng" dirty="0" smtClean="0"/>
              <a:t>Руководитель: </a:t>
            </a:r>
          </a:p>
          <a:p>
            <a:r>
              <a:rPr lang="ru-RU" dirty="0" smtClean="0"/>
              <a:t>учитель истории и обществознания </a:t>
            </a:r>
          </a:p>
          <a:p>
            <a:r>
              <a:rPr lang="ru-RU" b="1" dirty="0" smtClean="0"/>
              <a:t>Короткова Елизавета Романовна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05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700122" cy="364226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013176"/>
            <a:ext cx="8147248" cy="1658888"/>
          </a:xfrm>
        </p:spPr>
        <p:txBody>
          <a:bodyPr>
            <a:normAutofit fontScale="92500" lnSpcReduction="20000"/>
          </a:bodyPr>
          <a:lstStyle/>
          <a:p>
            <a:pPr marL="18288" lvl="0" indent="0" algn="just">
              <a:buNone/>
            </a:pPr>
            <a:r>
              <a:rPr lang="ru-RU" dirty="0" smtClean="0"/>
              <a:t>     </a:t>
            </a:r>
            <a:r>
              <a:rPr lang="ru-RU" sz="1900" dirty="0">
                <a:solidFill>
                  <a:prstClr val="white"/>
                </a:solidFill>
                <a:effectLst/>
              </a:rPr>
              <a:t>Строение зубов и конечностей </a:t>
            </a:r>
            <a:r>
              <a:rPr lang="ru-RU" sz="1900" dirty="0" err="1">
                <a:solidFill>
                  <a:prstClr val="white"/>
                </a:solidFill>
                <a:effectLst/>
              </a:rPr>
              <a:t>ананкусов</a:t>
            </a:r>
            <a:r>
              <a:rPr lang="ru-RU" sz="1900" dirty="0">
                <a:solidFill>
                  <a:prstClr val="white"/>
                </a:solidFill>
                <a:effectLst/>
              </a:rPr>
              <a:t> наводит на предположение, что эти звери населяли прибрежные леса или заболоченные низменности и кормились в основном сочной растительностью. Поздние виды </a:t>
            </a:r>
            <a:r>
              <a:rPr lang="ru-RU" sz="1900" dirty="0" err="1">
                <a:solidFill>
                  <a:prstClr val="white"/>
                </a:solidFill>
                <a:effectLst/>
              </a:rPr>
              <a:t>ананкусов</a:t>
            </a:r>
            <a:r>
              <a:rPr lang="ru-RU" sz="1900" dirty="0">
                <a:solidFill>
                  <a:prstClr val="white"/>
                </a:solidFill>
                <a:effectLst/>
              </a:rPr>
              <a:t> пытались, когда климат в местах их обитания стал более засушливым, приспособиться к питанию более жёсткими травами, но без особого успеха. Считается, что это и стало главной причиной их вымирания.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347048" cy="6417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5400" dirty="0" err="1" smtClean="0"/>
              <a:t>Ананкус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803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350"/>
            <a:ext cx="5580112" cy="384763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874912"/>
          </a:xfrm>
        </p:spPr>
        <p:txBody>
          <a:bodyPr>
            <a:normAutofit fontScale="92500" lnSpcReduction="20000"/>
          </a:bodyPr>
          <a:lstStyle/>
          <a:p>
            <a:pPr marL="18288" indent="0" algn="just">
              <a:buNone/>
            </a:pPr>
            <a:r>
              <a:rPr lang="ru-RU" dirty="0" smtClean="0"/>
              <a:t>     Мамонты обитали </a:t>
            </a:r>
            <a:r>
              <a:rPr lang="ru-RU" dirty="0"/>
              <a:t>в Европе, Азии, Африке и Северной </a:t>
            </a:r>
            <a:r>
              <a:rPr lang="ru-RU" dirty="0" smtClean="0"/>
              <a:t>Америке. </a:t>
            </a:r>
            <a:r>
              <a:rPr lang="ru-RU" dirty="0"/>
              <a:t>Найдены многочисленные кости мамонтов в стоянках древнего человека каменного века; обнаружены также рисунки и скульптуры мамонтов, сделанные доисторическим человеком. В Сибири и на Аляске известны случаи нахождения трупов мамонтов, сохранившихся благодаря пребыванию их в толще многолетней мерзлоты.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8252" y="140078"/>
            <a:ext cx="5915000" cy="755950"/>
          </a:xfrm>
        </p:spPr>
        <p:txBody>
          <a:bodyPr/>
          <a:lstStyle/>
          <a:p>
            <a:pPr algn="ctr"/>
            <a:r>
              <a:rPr lang="ru-RU" dirty="0" smtClean="0"/>
              <a:t>Мамонт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3712"/>
            <a:ext cx="5904656" cy="384425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25144"/>
            <a:ext cx="8352928" cy="1872208"/>
          </a:xfrm>
        </p:spPr>
        <p:txBody>
          <a:bodyPr>
            <a:normAutofit fontScale="92500" lnSpcReduction="20000"/>
          </a:bodyPr>
          <a:lstStyle/>
          <a:p>
            <a:pPr marL="18288" indent="0"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Смилодон</a:t>
            </a:r>
            <a:r>
              <a:rPr lang="ru-RU" dirty="0"/>
              <a:t> </a:t>
            </a:r>
            <a:r>
              <a:rPr lang="ru-RU" dirty="0" smtClean="0"/>
              <a:t>был </a:t>
            </a:r>
            <a:r>
              <a:rPr lang="ru-RU" dirty="0"/>
              <a:t>размером со льва или тигра, хотя имел куда более крепкое сложение и весил от </a:t>
            </a:r>
            <a:r>
              <a:rPr lang="ru-RU" dirty="0" smtClean="0"/>
              <a:t>160—280 кг, </a:t>
            </a:r>
            <a:r>
              <a:rPr lang="ru-RU" dirty="0"/>
              <a:t>имел короткий хвост. </a:t>
            </a:r>
            <a:r>
              <a:rPr lang="ru-RU" dirty="0" err="1" smtClean="0"/>
              <a:t>Смилодоны</a:t>
            </a:r>
            <a:r>
              <a:rPr lang="ru-RU" dirty="0" smtClean="0"/>
              <a:t> </a:t>
            </a:r>
            <a:r>
              <a:rPr lang="ru-RU" dirty="0"/>
              <a:t>отличались от других представителей </a:t>
            </a:r>
            <a:r>
              <a:rPr lang="ru-RU" dirty="0" smtClean="0"/>
              <a:t>кошачьих </a:t>
            </a:r>
            <a:r>
              <a:rPr lang="ru-RU" dirty="0"/>
              <a:t>мощным телосложением. Верхние клыки имели длину с корнями до 28 см, которые достигали верхнего края глазниц. Они были уплощены с боков, изогнуты и заострены с вогнутой стороны. Коренные зубы напротив были редуцированы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8496" y="332656"/>
            <a:ext cx="6059016" cy="5593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 smtClean="0"/>
              <a:t>Смилодон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700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7285"/>
            <a:ext cx="5400600" cy="38193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30896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Фороракосы</a:t>
            </a:r>
            <a:r>
              <a:rPr lang="ru-RU" dirty="0" smtClean="0"/>
              <a:t> </a:t>
            </a:r>
            <a:r>
              <a:rPr lang="ru-RU" dirty="0"/>
              <a:t>вели хищный образ жизни, питаясь мясом и падалью. Представители данного рода достигали высоты 2,5 м и весили примерно до 150—300 кг. Мощные лапы длиной 1,8 м обеспечивали хорошие беговые качества, в то время как крылья были атрофированы. У </a:t>
            </a:r>
            <a:r>
              <a:rPr lang="ru-RU" dirty="0" err="1"/>
              <a:t>фороракосов</a:t>
            </a:r>
            <a:r>
              <a:rPr lang="ru-RU" dirty="0"/>
              <a:t> имелись необходимые атрибуты хищника: очень мощные когти и сильный изогнутый клюв, которым можно было наносить жертве удары, но не удерживать ее.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2472" y="188640"/>
            <a:ext cx="6347048" cy="756320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Фороракос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2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399202"/>
            <a:ext cx="8229600" cy="2234952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dirty="0" smtClean="0"/>
              <a:t>     Мегатерии </a:t>
            </a:r>
            <a:r>
              <a:rPr lang="ru-RU" dirty="0"/>
              <a:t>были одними из крупнейших наземных млекопитающих, весом до 4 тонн. Изучение следов мегатерия показало, что он передвигался преимущественно на задних лапах. При этом по высоте он вдвое превосходил слона и достигал 6 метров в длину. Свой мощный хвост он мог использовать как дополнительную опору. Будучи растительноядным, мегатерий использовал передние лапы, несущие большие (до 17 см) когти, для захвата и пригибания к земле веток деревьев.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6940" y="116632"/>
            <a:ext cx="6347048" cy="756320"/>
          </a:xfrm>
        </p:spPr>
        <p:txBody>
          <a:bodyPr/>
          <a:lstStyle/>
          <a:p>
            <a:pPr algn="ctr"/>
            <a:r>
              <a:rPr lang="ru-RU" dirty="0" smtClean="0"/>
              <a:t>Мегатерий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64" y="770108"/>
            <a:ext cx="6553200" cy="35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9952" y="1052736"/>
            <a:ext cx="4680520" cy="564879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ходе исследования мною были использованы все возможные ресурсы сети Интернет, а также энциклопедии и различная литература по палеонтологии.</a:t>
            </a:r>
          </a:p>
          <a:p>
            <a:r>
              <a:rPr lang="ru-RU" sz="2000" dirty="0" smtClean="0"/>
              <a:t>Небольшую трудность вызвала систематизация большого количества информации, так как дополнительной литературы и различных источников очень много.</a:t>
            </a:r>
          </a:p>
          <a:p>
            <a:r>
              <a:rPr lang="ru-RU" sz="2000" dirty="0" smtClean="0"/>
              <a:t>Я выбрал именно эту тему для своего проекта, так как с раннего детства увлекаюсь изучением доисторического периода Земли. Для меня это – очень интересно.</a:t>
            </a:r>
          </a:p>
          <a:p>
            <a:r>
              <a:rPr lang="ru-RU" sz="2000" dirty="0" smtClean="0"/>
              <a:t>Полагаю, что цели и задачи, поставленные в начале исследования, мною выполнены.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7170" name="Picture 2" descr="https://upload.wikimedia.org/wikipedia/commons/thumb/8/8b/Deinotherium12.jpg/658px-Deinotherium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04292"/>
            <a:ext cx="4536504" cy="41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296144"/>
          </a:xfrm>
        </p:spPr>
        <p:txBody>
          <a:bodyPr/>
          <a:lstStyle/>
          <a:p>
            <a:pPr algn="ctr"/>
            <a:r>
              <a:rPr lang="ru-RU" sz="8800" dirty="0" smtClean="0">
                <a:latin typeface="Andre V" pitchFamily="2" charset="0"/>
              </a:rPr>
              <a:t/>
            </a:r>
            <a:br>
              <a:rPr lang="ru-RU" sz="8800" dirty="0" smtClean="0">
                <a:latin typeface="Andre V" pitchFamily="2" charset="0"/>
              </a:rPr>
            </a:br>
            <a:r>
              <a:rPr lang="ru-RU" sz="8800" dirty="0">
                <a:latin typeface="Andre V" pitchFamily="2" charset="0"/>
              </a:rPr>
              <a:t/>
            </a:r>
            <a:br>
              <a:rPr lang="ru-RU" sz="8800" dirty="0">
                <a:latin typeface="Andre V" pitchFamily="2" charset="0"/>
              </a:rPr>
            </a:br>
            <a:r>
              <a:rPr lang="ru-RU" sz="6600" dirty="0" smtClean="0">
                <a:latin typeface="Andre V" pitchFamily="2" charset="0"/>
              </a:rPr>
              <a:t>Спасибо за внимание! </a:t>
            </a:r>
            <a:endParaRPr lang="ru-RU" sz="8800" dirty="0">
              <a:latin typeface="Andre V" pitchFamily="2" charset="0"/>
            </a:endParaRPr>
          </a:p>
        </p:txBody>
      </p:sp>
      <p:pic>
        <p:nvPicPr>
          <p:cNvPr id="6146" name="Picture 2" descr="https://cdn.fishki.net/upload/post/201509/09/1657157/654737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479485" cy="47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5504" cy="914400"/>
          </a:xfrm>
        </p:spPr>
        <p:txBody>
          <a:bodyPr/>
          <a:lstStyle/>
          <a:p>
            <a:pPr algn="ctr"/>
            <a:r>
              <a:rPr lang="ru-RU" sz="2800" b="1" u="sng" dirty="0" smtClean="0"/>
              <a:t>Цель проекта: </a:t>
            </a:r>
            <a:r>
              <a:rPr lang="ru-RU" sz="2800" dirty="0" smtClean="0"/>
              <a:t>узнать больше информации о животных миоцена, их внешнем облике и повадках, а также углубить свои познания в данном периоде Земной истории.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00800" cy="40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28421"/>
            <a:ext cx="4968552" cy="5004835"/>
          </a:xfrm>
        </p:spPr>
        <p:txBody>
          <a:bodyPr/>
          <a:lstStyle/>
          <a:p>
            <a:r>
              <a:rPr lang="ru-RU" sz="2800" b="1" u="sng" dirty="0" smtClean="0"/>
              <a:t>Задачи проекта: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1. дать понятие периода миоцена и установить его хронологические рамки;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выяснить, какая наука изучает древнейших животных;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узнать о жизни, повадках и внешнем облике таких древних животных, как динотерий, </a:t>
            </a:r>
            <a:r>
              <a:rPr lang="ru-RU" sz="2400" dirty="0" err="1" smtClean="0"/>
              <a:t>ананкус</a:t>
            </a:r>
            <a:r>
              <a:rPr lang="ru-RU" sz="2400" dirty="0" smtClean="0"/>
              <a:t>, мамонт, </a:t>
            </a:r>
            <a:r>
              <a:rPr lang="ru-RU" sz="2400" dirty="0" err="1" smtClean="0"/>
              <a:t>смилодон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фороракос</a:t>
            </a:r>
            <a:r>
              <a:rPr lang="ru-RU" sz="2400" dirty="0" smtClean="0"/>
              <a:t> и мегатерий.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101"/>
            <a:ext cx="38481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186" y="764704"/>
            <a:ext cx="8064896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           Введение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Животных на Земле очень много. Говоря об их древних предках, принято иметь в виду прежде всего динозавров. Об их исчезновении существует множество теорий не только среди учёных, но и у простых людей. Однако мало кто знает о тысячах других интересных доисторических животных.  В любом случае, они все вымерли миллионы лет назад. Я сегодня расскажу Вам о некоторых из них, пусть и не таких известных, как динозавры.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8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7488832" cy="4824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история и палеонтология?</a:t>
            </a:r>
          </a:p>
          <a:p>
            <a:r>
              <a:rPr lang="ru-RU" sz="2800" dirty="0"/>
              <a:t>Миоцен - первая эпоха неогенового </a:t>
            </a:r>
            <a:r>
              <a:rPr lang="ru-RU" sz="2800" dirty="0" smtClean="0"/>
              <a:t>периода</a:t>
            </a:r>
          </a:p>
          <a:p>
            <a:r>
              <a:rPr lang="ru-RU" sz="2800" dirty="0" smtClean="0"/>
              <a:t>Динотерий</a:t>
            </a:r>
          </a:p>
          <a:p>
            <a:r>
              <a:rPr lang="ru-RU" sz="2800" dirty="0" err="1" smtClean="0"/>
              <a:t>Ананкус</a:t>
            </a:r>
            <a:endParaRPr lang="ru-RU" sz="2800" dirty="0" smtClean="0"/>
          </a:p>
          <a:p>
            <a:r>
              <a:rPr lang="ru-RU" sz="2800" dirty="0" smtClean="0"/>
              <a:t>Мамонт</a:t>
            </a:r>
          </a:p>
          <a:p>
            <a:r>
              <a:rPr lang="ru-RU" sz="2800" dirty="0" err="1" smtClean="0"/>
              <a:t>Смилодон</a:t>
            </a:r>
            <a:endParaRPr lang="ru-RU" sz="2800" dirty="0" smtClean="0"/>
          </a:p>
          <a:p>
            <a:r>
              <a:rPr lang="ru-RU" sz="2800" dirty="0" err="1"/>
              <a:t>Ф</a:t>
            </a:r>
            <a:r>
              <a:rPr lang="ru-RU" sz="2800" dirty="0" err="1" smtClean="0"/>
              <a:t>ороракос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Мегатерий</a:t>
            </a:r>
          </a:p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r>
              <a:rPr lang="ru-RU" dirty="0" smtClean="0"/>
              <a:t>План проекта:</a:t>
            </a:r>
            <a:endParaRPr lang="ru-RU" dirty="0"/>
          </a:p>
        </p:txBody>
      </p:sp>
      <p:pic>
        <p:nvPicPr>
          <p:cNvPr id="3074" name="Picture 2" descr="https://pbs.twimg.com/media/DVl7wRjW0AA7a1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2126323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488832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История</a:t>
            </a:r>
            <a:r>
              <a:rPr lang="ru-RU" sz="3600" b="1" i="1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– </a:t>
            </a:r>
            <a:r>
              <a:rPr lang="ru-RU" sz="2000" dirty="0">
                <a:ea typeface="Calibri"/>
                <a:cs typeface="Times New Roman"/>
              </a:rPr>
              <a:t>это наука или комплекс наук, изучающих прошлое человечества во всем его многообразии. Исследует факты, события и процессы на базе исторических источников, которыми занимаются источниковедение, археология, палеонтология </a:t>
            </a:r>
            <a:r>
              <a:rPr lang="ru-RU" sz="2000" dirty="0" smtClean="0">
                <a:ea typeface="Calibri"/>
                <a:cs typeface="Times New Roman"/>
              </a:rPr>
              <a:t>и </a:t>
            </a:r>
            <a:r>
              <a:rPr lang="ru-RU" sz="2000" dirty="0">
                <a:ea typeface="Calibri"/>
                <a:cs typeface="Times New Roman"/>
              </a:rPr>
              <a:t>ряд других вспомогательных исторических дисциплин. </a:t>
            </a:r>
            <a:endParaRPr lang="ru-RU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Палеонтология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- это наука о вымерших животных и растениях.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Victor\Desktop\1303122879_paleontologicalmuseum0987867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96" y="3873535"/>
            <a:ext cx="4144591" cy="27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920880" cy="914400"/>
          </a:xfrm>
        </p:spPr>
        <p:txBody>
          <a:bodyPr/>
          <a:lstStyle/>
          <a:p>
            <a:pPr algn="just"/>
            <a:r>
              <a:rPr lang="ru-RU" sz="4000" b="1" i="1" u="sng" dirty="0" err="1" smtClean="0"/>
              <a:t>Миоце́н</a:t>
            </a:r>
            <a:r>
              <a:rPr lang="ru-RU" sz="4000" b="1" i="1" dirty="0" smtClean="0"/>
              <a:t> </a:t>
            </a:r>
            <a:r>
              <a:rPr lang="ru-RU" sz="2400" dirty="0" smtClean="0"/>
              <a:t>(англ</a:t>
            </a:r>
            <a:r>
              <a:rPr lang="ru-RU" sz="2400" dirty="0"/>
              <a:t>. </a:t>
            </a:r>
            <a:r>
              <a:rPr lang="ru-RU" sz="2400" dirty="0" err="1"/>
              <a:t>Miocene</a:t>
            </a:r>
            <a:r>
              <a:rPr lang="ru-RU" sz="2400" dirty="0"/>
              <a:t>, от др.-греч. </a:t>
            </a:r>
            <a:r>
              <a:rPr lang="ru-RU" sz="2400" dirty="0" err="1"/>
              <a:t>μείων</a:t>
            </a:r>
            <a:r>
              <a:rPr lang="ru-RU" sz="2400" dirty="0"/>
              <a:t> — меньший, менее значительный и κα</a:t>
            </a:r>
            <a:r>
              <a:rPr lang="ru-RU" sz="2400" dirty="0" err="1"/>
              <a:t>ινός</a:t>
            </a:r>
            <a:r>
              <a:rPr lang="ru-RU" sz="2400" dirty="0"/>
              <a:t> — новый, современный) — первая эпоха неогенового периода. Началась </a:t>
            </a:r>
            <a:r>
              <a:rPr lang="ru-RU" sz="2400" dirty="0" smtClean="0"/>
              <a:t>23 миллиона </a:t>
            </a:r>
            <a:r>
              <a:rPr lang="ru-RU" sz="2400" dirty="0"/>
              <a:t>лет назад и закончилась </a:t>
            </a:r>
            <a:r>
              <a:rPr lang="ru-RU" sz="2400" dirty="0" smtClean="0"/>
              <a:t>5,3 </a:t>
            </a:r>
            <a:r>
              <a:rPr lang="ru-RU" sz="2400" dirty="0"/>
              <a:t>миллиона лет </a:t>
            </a:r>
            <a:r>
              <a:rPr lang="ru-RU" sz="2400" dirty="0" smtClean="0"/>
              <a:t>назад. </a:t>
            </a:r>
            <a:r>
              <a:rPr lang="ru-RU" sz="2400" dirty="0"/>
              <a:t>Эпохе миоцена предшествует эпоха </a:t>
            </a:r>
            <a:r>
              <a:rPr lang="ru-RU" sz="3200" dirty="0"/>
              <a:t>олигоцена</a:t>
            </a:r>
            <a:r>
              <a:rPr lang="ru-RU" sz="2400" dirty="0"/>
              <a:t>, а последовательницей является эпоха </a:t>
            </a:r>
            <a:r>
              <a:rPr lang="ru-RU" sz="3200" dirty="0"/>
              <a:t>плиоцена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86409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80920" cy="914400"/>
          </a:xfrm>
        </p:spPr>
        <p:txBody>
          <a:bodyPr/>
          <a:lstStyle/>
          <a:p>
            <a:pPr algn="ctr"/>
            <a:r>
              <a:rPr lang="ru-RU" sz="4000" dirty="0"/>
              <a:t>Автор термина — шотландский учёный </a:t>
            </a:r>
            <a:r>
              <a:rPr lang="ru-RU" sz="4400" b="1" i="1" u="sng" dirty="0"/>
              <a:t>Чарльз Лайель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672408" cy="44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869160"/>
            <a:ext cx="8229600" cy="1658888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 smtClean="0"/>
              <a:t>     Динотерий </a:t>
            </a:r>
            <a:r>
              <a:rPr lang="ru-RU" dirty="0"/>
              <a:t>— одно из наиболее легко узнаваемых млекопитающих. Его отличительной чертой являются загнутые вниз бивни на нижней челюсти. </a:t>
            </a:r>
            <a:r>
              <a:rPr lang="ru-RU" dirty="0" smtClean="0"/>
              <a:t>Не </a:t>
            </a:r>
            <a:r>
              <a:rPr lang="ru-RU" dirty="0"/>
              <a:t>вполне </a:t>
            </a:r>
            <a:r>
              <a:rPr lang="ru-RU" dirty="0" smtClean="0"/>
              <a:t>ясно, как </a:t>
            </a:r>
            <a:r>
              <a:rPr lang="ru-RU" dirty="0" err="1"/>
              <a:t>дейнотерий</a:t>
            </a:r>
            <a:r>
              <a:rPr lang="ru-RU" dirty="0"/>
              <a:t> использовал свои странные бивни, есть несколько предположений на этот </a:t>
            </a:r>
            <a:r>
              <a:rPr lang="ru-RU" dirty="0" smtClean="0"/>
              <a:t>счёт: например, </a:t>
            </a:r>
            <a:r>
              <a:rPr lang="ru-RU" dirty="0"/>
              <a:t>он мог сдирать ими кору деревьев, сгибать ветки или выкапывать корни.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52400"/>
            <a:ext cx="6419056" cy="1219200"/>
          </a:xfrm>
        </p:spPr>
        <p:txBody>
          <a:bodyPr/>
          <a:lstStyle/>
          <a:p>
            <a:r>
              <a:rPr lang="ru-RU" b="1" dirty="0" smtClean="0"/>
              <a:t>   Динотерий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7"/>
            <a:ext cx="5492452" cy="32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518</TotalTime>
  <Words>747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Базовая</vt:lpstr>
      <vt:lpstr>1_Базовая</vt:lpstr>
      <vt:lpstr>2_Базовая</vt:lpstr>
      <vt:lpstr>3_Базовая</vt:lpstr>
      <vt:lpstr>4_Базовая</vt:lpstr>
      <vt:lpstr>5_Базовая</vt:lpstr>
      <vt:lpstr>Тема проекта:  «Древние  животные  эпохи миоцена»</vt:lpstr>
      <vt:lpstr>Цель проекта: узнать больше информации о животных миоцена, их внешнем облике и повадках, а также углубить свои познания в данном периоде Земной истории.</vt:lpstr>
      <vt:lpstr>Задачи проекта:  1. дать понятие периода миоцена и установить его хронологические рамки;  2. выяснить, какая наука изучает древнейших животных;  3. узнать о жизни, повадках и внешнем облике таких древних животных, как динотерий, ананкус, мамонт, смилодон, фороракос и мегатерий.</vt:lpstr>
      <vt:lpstr>Презентация PowerPoint</vt:lpstr>
      <vt:lpstr>План проекта:</vt:lpstr>
      <vt:lpstr>Презентация PowerPoint</vt:lpstr>
      <vt:lpstr>Миоце́н (англ. Miocene, от др.-греч. μείων — меньший, менее значительный и καινός — новый, современный) — первая эпоха неогенового периода. Началась 23 миллиона лет назад и закончилась 5,3 миллиона лет назад. Эпохе миоцена предшествует эпоха олигоцена, а последовательницей является эпоха плиоцена.</vt:lpstr>
      <vt:lpstr>Автор термина — шотландский учёный Чарльз Лайель</vt:lpstr>
      <vt:lpstr>   Динотерий</vt:lpstr>
      <vt:lpstr>            Ананкус</vt:lpstr>
      <vt:lpstr>Мамонт</vt:lpstr>
      <vt:lpstr>Смилодон</vt:lpstr>
      <vt:lpstr>Фороракос</vt:lpstr>
      <vt:lpstr>Мегатерий</vt:lpstr>
      <vt:lpstr>Заключение</vt:lpstr>
      <vt:lpstr>  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после динозавров</dc:title>
  <dc:creator>Пользователь Windows</dc:creator>
  <cp:lastModifiedBy>Пользователь Windows</cp:lastModifiedBy>
  <cp:revision>37</cp:revision>
  <dcterms:created xsi:type="dcterms:W3CDTF">2018-02-28T06:47:15Z</dcterms:created>
  <dcterms:modified xsi:type="dcterms:W3CDTF">2018-09-05T06:49:02Z</dcterms:modified>
</cp:coreProperties>
</file>