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71" r:id="rId2"/>
    <p:sldId id="257" r:id="rId3"/>
    <p:sldId id="265" r:id="rId4"/>
    <p:sldId id="270" r:id="rId5"/>
    <p:sldId id="258" r:id="rId6"/>
    <p:sldId id="259" r:id="rId7"/>
    <p:sldId id="267" r:id="rId8"/>
    <p:sldId id="273" r:id="rId9"/>
    <p:sldId id="260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99FFCC"/>
    <a:srgbClr val="003300"/>
    <a:srgbClr val="00CC66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59" autoAdjust="0"/>
    <p:restoredTop sz="94660"/>
  </p:normalViewPr>
  <p:slideViewPr>
    <p:cSldViewPr>
      <p:cViewPr varScale="1">
        <p:scale>
          <a:sx n="72" d="100"/>
          <a:sy n="72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68B9-7A21-48AC-8A07-389DC32321AB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926-7871-4A8E-ADB6-6680DBF06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68B9-7A21-48AC-8A07-389DC32321AB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926-7871-4A8E-ADB6-6680DBF06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68B9-7A21-48AC-8A07-389DC32321AB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926-7871-4A8E-ADB6-6680DBF06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68B9-7A21-48AC-8A07-389DC32321AB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926-7871-4A8E-ADB6-6680DBF06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68B9-7A21-48AC-8A07-389DC32321AB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926-7871-4A8E-ADB6-6680DBF06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68B9-7A21-48AC-8A07-389DC32321AB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926-7871-4A8E-ADB6-6680DBF06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68B9-7A21-48AC-8A07-389DC32321AB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926-7871-4A8E-ADB6-6680DBF06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68B9-7A21-48AC-8A07-389DC32321AB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926-7871-4A8E-ADB6-6680DBF06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68B9-7A21-48AC-8A07-389DC32321AB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926-7871-4A8E-ADB6-6680DBF06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68B9-7A21-48AC-8A07-389DC32321AB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926-7871-4A8E-ADB6-6680DBF06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68B9-7A21-48AC-8A07-389DC32321AB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926-7871-4A8E-ADB6-6680DBF06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C68B9-7A21-48AC-8A07-389DC32321AB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8F926-7871-4A8E-ADB6-6680DBF06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slow"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етскийСад\Desktop\картинки\den-semy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комбинированного вида Детский сад №2 «Светлячок»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города Бирска муниципального района Бирский район Республики Башкортостан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643050"/>
            <a:ext cx="87154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«Семейный клуб как форма взаимодействия специалистов с родителями»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5286380" y="4429132"/>
            <a:ext cx="3857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учитель-логопед Абдеева И.Р.</a:t>
            </a:r>
          </a:p>
          <a:p>
            <a:pPr algn="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картинка 2.jpg"/>
          <p:cNvPicPr>
            <a:picLocks noChangeAspect="1" noChangeArrowheads="1"/>
          </p:cNvPicPr>
          <p:nvPr/>
        </p:nvPicPr>
        <p:blipFill>
          <a:blip r:embed="rId2" cstate="print"/>
          <a:srcRect r="3214" b="7500"/>
          <a:stretch>
            <a:fillRect/>
          </a:stretch>
        </p:blipFill>
        <p:spPr bwMode="auto">
          <a:xfrm>
            <a:off x="6239703" y="2852935"/>
            <a:ext cx="2652777" cy="273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 социального партнерства ДОУ и семьи в рамках семейного клуба «Гармония»: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5760640" cy="4497363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4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Активация включенности родителей в деятельность дошкольного учреждения в субъект - субъектное взаимодействие;</a:t>
            </a:r>
          </a:p>
          <a:p>
            <a:pPr algn="just">
              <a:lnSpc>
                <a:spcPct val="134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Повысилась заинтересованность родителей в сотрудничестве с детским садом, возросло доверие к дошкольному учреждению;</a:t>
            </a:r>
          </a:p>
          <a:p>
            <a:pPr algn="just">
              <a:lnSpc>
                <a:spcPct val="134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Создана атмосфера эмоциональной взаимоподдержки, взаимопонимания и сотрудничества, общности интересов в образовании и развитии ребенка между родителями и педагогами.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картинка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564904"/>
            <a:ext cx="4458038" cy="39286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19672" y="188640"/>
            <a:ext cx="5184576" cy="177281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Семейный клуб «Гармония»</a:t>
            </a:r>
            <a:endParaRPr lang="ru-RU" sz="4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076056" y="1988840"/>
            <a:ext cx="115212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195736" y="1988840"/>
            <a:ext cx="115212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51520" y="2996952"/>
            <a:ext cx="3888432" cy="252028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психолого-педагогической поддержки родителям в осознании своей  воспитательной роли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2996952"/>
            <a:ext cx="3816424" cy="252028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полноценных условий для всестороннего развития ребенка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0180911_094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20000"/>
          </a:blip>
          <a:srcRect l="11353" t="3648" r="11366" b="3041"/>
          <a:stretch>
            <a:fillRect/>
          </a:stretch>
        </p:blipFill>
        <p:spPr bwMode="auto">
          <a:xfrm rot="5400000">
            <a:off x="1534331" y="1180257"/>
            <a:ext cx="6467297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0180911_095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 r="3557"/>
          <a:stretch>
            <a:fillRect/>
          </a:stretch>
        </p:blipFill>
        <p:spPr bwMode="auto">
          <a:xfrm rot="5400000">
            <a:off x="-148609" y="2863196"/>
            <a:ext cx="4392490" cy="2952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4956" y="22931574"/>
            <a:ext cx="5914944" cy="1387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User\Desktop\20180911_095308.jpg"/>
          <p:cNvPicPr/>
          <p:nvPr/>
        </p:nvPicPr>
        <p:blipFill>
          <a:blip r:embed="rId4" cstate="print">
            <a:lum bright="20000"/>
          </a:blip>
          <a:srcRect l="1"/>
          <a:stretch>
            <a:fillRect/>
          </a:stretch>
        </p:blipFill>
        <p:spPr bwMode="auto">
          <a:xfrm rot="5400000">
            <a:off x="2505304" y="1895296"/>
            <a:ext cx="4538098" cy="285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ser\Desktop\20180911_095348.jpg"/>
          <p:cNvPicPr/>
          <p:nvPr/>
        </p:nvPicPr>
        <p:blipFill>
          <a:blip r:embed="rId5" cstate="print">
            <a:lum bright="10000"/>
          </a:blip>
          <a:srcRect l="7198"/>
          <a:stretch>
            <a:fillRect/>
          </a:stretch>
        </p:blipFill>
        <p:spPr bwMode="auto">
          <a:xfrm rot="5400000">
            <a:off x="5394390" y="472950"/>
            <a:ext cx="3713275" cy="334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 семейного клуба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«Гармония»: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благоприятного психоэмоционального климата в семьях;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навыков общения родителей;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Объединение усилий ДОУ и семей воспитанников в вопросах коррекции речи и поведения;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и воспитание ребенка в семье;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психолого-педагогической культуры родителей;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Предоставление им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озможности общаться друг с другом и делится личным опытом семейного воспитания.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301038" cy="121443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endParaRPr lang="ru-RU" sz="36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2204864"/>
            <a:ext cx="7272808" cy="172819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Приоритетными направлениями деятельности в семейном клубе «Гармония» являются: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endCxn id="22" idx="2"/>
          </p:cNvCxnSpPr>
          <p:nvPr/>
        </p:nvCxnSpPr>
        <p:spPr>
          <a:xfrm flipH="1" flipV="1">
            <a:off x="1797318" y="1366418"/>
            <a:ext cx="144016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25" idx="0"/>
          </p:cNvCxnSpPr>
          <p:nvPr/>
        </p:nvCxnSpPr>
        <p:spPr>
          <a:xfrm flipH="1">
            <a:off x="2231740" y="3933056"/>
            <a:ext cx="972108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26" idx="0"/>
          </p:cNvCxnSpPr>
          <p:nvPr/>
        </p:nvCxnSpPr>
        <p:spPr>
          <a:xfrm>
            <a:off x="5940152" y="3933056"/>
            <a:ext cx="1224136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24" idx="2"/>
          </p:cNvCxnSpPr>
          <p:nvPr/>
        </p:nvCxnSpPr>
        <p:spPr>
          <a:xfrm flipV="1">
            <a:off x="6001330" y="1293840"/>
            <a:ext cx="1188132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357158" y="214290"/>
            <a:ext cx="2880320" cy="115212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Просветительское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929322" y="285728"/>
            <a:ext cx="2520280" cy="100811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Практически-действенное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55576" y="5157192"/>
            <a:ext cx="2952328" cy="129614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Укрепление детско-родительских отношений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724128" y="5157192"/>
            <a:ext cx="2880320" cy="129614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Коммуникативное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к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022431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Формы работы с родителями в семейном клубе «Гармония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4973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Информационно-аналитическая (анкетирование);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Познавательная (семинары-практикумы, семинары-тренинги родительской компетентности, мастер-классы для родителей, совместные мероприятия родителей с детьми);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Досуговая ( совместные праздники и досуги, участие в конкурсах дошкольных групп);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Наглядно-информационная (сайт ДОУ, буклеты, презентации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арт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40968"/>
            <a:ext cx="2808312" cy="33903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Структура встреч в семейном клубе «Гармония»:</a:t>
            </a: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Приветствие;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Мини-лекция, мини-сообщение;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Практические упражнения, тесты и методики;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Проблемный вопрос;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Памятки (буклеты,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тестовые задания);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Вопрос-ответ;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Прощание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279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Цель семейного клуба  «Гармония»:</vt:lpstr>
      <vt:lpstr>  </vt:lpstr>
      <vt:lpstr>Слайд 7</vt:lpstr>
      <vt:lpstr>Формы работы с родителями в семейном клубе «Гармония»:</vt:lpstr>
      <vt:lpstr>Структура встреч в семейном клубе «Гармония»: </vt:lpstr>
      <vt:lpstr>Результат социального партнерства ДОУ и семьи в рамках семейного клуба «Гармония»: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«Семейный клуб как форма взаимодействия специалистов с родителями»</dc:title>
  <dc:creator>User</dc:creator>
  <cp:lastModifiedBy>User</cp:lastModifiedBy>
  <cp:revision>53</cp:revision>
  <dcterms:created xsi:type="dcterms:W3CDTF">2018-09-10T17:17:54Z</dcterms:created>
  <dcterms:modified xsi:type="dcterms:W3CDTF">2018-09-12T12:16:23Z</dcterms:modified>
</cp:coreProperties>
</file>