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21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47" y="1122363"/>
            <a:ext cx="7773308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347" y="3602038"/>
            <a:ext cx="777330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8A7E4-5D3B-4309-BECC-3360A2933E84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B4561-7206-48F8-903E-02BECE6919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090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4289373"/>
            <a:ext cx="7775673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355" y="621322"/>
            <a:ext cx="7775673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74499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8A7E4-5D3B-4309-BECC-3360A2933E84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B4561-7206-48F8-903E-02BECE6919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2569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4204820"/>
            <a:ext cx="776532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8A7E4-5D3B-4309-BECC-3360A2933E84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B4561-7206-48F8-903E-02BECE6919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15761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5" y="4204821"/>
            <a:ext cx="776532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8A7E4-5D3B-4309-BECC-3360A2933E84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B4561-7206-48F8-903E-02BECE6919F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505245" y="641749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46721" y="307337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433956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2126943"/>
            <a:ext cx="7766495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650556"/>
            <a:ext cx="776532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8A7E4-5D3B-4309-BECC-3360A2933E84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B4561-7206-48F8-903E-02BECE6919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84610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5" y="609601"/>
            <a:ext cx="776532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88320"/>
            <a:ext cx="2474217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911624"/>
            <a:ext cx="2474217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3658" y="2088320"/>
            <a:ext cx="2473919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3659" y="2911624"/>
            <a:ext cx="247486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088320"/>
            <a:ext cx="246840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2260" y="2911624"/>
            <a:ext cx="2468408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8A7E4-5D3B-4309-BECC-3360A2933E84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B4561-7206-48F8-903E-02BECE6919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1526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7" y="3989147"/>
            <a:ext cx="247421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19015" y="2092235"/>
            <a:ext cx="2205038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7" y="4565409"/>
            <a:ext cx="2474216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26" y="3989147"/>
            <a:ext cx="247423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092235"/>
            <a:ext cx="2197894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565408"/>
            <a:ext cx="2475252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0067" y="3989147"/>
            <a:ext cx="246742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14603" y="2092235"/>
            <a:ext cx="219908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973" y="4565410"/>
            <a:ext cx="2470694" cy="122579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8A7E4-5D3B-4309-BECC-3360A2933E84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B4561-7206-48F8-903E-02BECE6919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21643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8A7E4-5D3B-4309-BECC-3360A2933E84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B4561-7206-48F8-903E-02BECE6919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17583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0"/>
            <a:ext cx="1906993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6" y="609600"/>
            <a:ext cx="5744029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8A7E4-5D3B-4309-BECC-3360A2933E84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B4561-7206-48F8-903E-02BECE6919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495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8A7E4-5D3B-4309-BECC-3360A2933E84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B4561-7206-48F8-903E-02BECE6919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399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1933" y="657227"/>
            <a:ext cx="7300134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1933" y="3602039"/>
            <a:ext cx="7300134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8A7E4-5D3B-4309-BECC-3360A2933E84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B4561-7206-48F8-903E-02BECE6919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4899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6" y="2088320"/>
            <a:ext cx="3829503" cy="370288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052" y="2088320"/>
            <a:ext cx="3820616" cy="370288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8A7E4-5D3B-4309-BECC-3360A2933E84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B4561-7206-48F8-903E-02BECE6919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7119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5427" y="2088320"/>
            <a:ext cx="3600326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346" y="2912232"/>
            <a:ext cx="3830406" cy="287896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9230" y="2088320"/>
            <a:ext cx="3591437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912232"/>
            <a:ext cx="3821518" cy="287896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8A7E4-5D3B-4309-BECC-3360A2933E84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B4561-7206-48F8-903E-02BECE6919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4690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8A7E4-5D3B-4309-BECC-3360A2933E84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B4561-7206-48F8-903E-02BECE6919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1253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8A7E4-5D3B-4309-BECC-3360A2933E84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B4561-7206-48F8-903E-02BECE6919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905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2949178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8548" y="609600"/>
            <a:ext cx="4642119" cy="518160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7921" y="2971801"/>
            <a:ext cx="2949178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8A7E4-5D3B-4309-BECC-3360A2933E84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B4561-7206-48F8-903E-02BECE6919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134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416760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49932" y="758881"/>
            <a:ext cx="2966938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971800"/>
            <a:ext cx="4171242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8A7E4-5D3B-4309-BECC-3360A2933E84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B4561-7206-48F8-903E-02BECE6919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3432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96064"/>
            <a:ext cx="776532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08A7E4-5D3B-4309-BECC-3360A2933E84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6" y="5883276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0B4561-7206-48F8-903E-02BECE6919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574678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G:\&#1082;&#1086;&#1085;&#1089;&#1087;&#1077;&#1082;&#1090;&#1099;%20&#1091;&#1088;&#1086;&#1082;&#1086;&#1074;_&#1087;&#1088;&#1080;&#1084;&#1077;&#1088;&#1099;\five%20o%20clock_4%20class\&#1079;&#1085;&#1072;&#1084;&#1077;&#1085;&#1080;&#1090;&#1086;&#1089;&#1090;&#1080;\Bilbo%20Baggins%20Hates%20-%20The%20Hobbit%20An%20Unexpected%20Journey%20-%20Available%20March%2019.mp4" TargetMode="Externa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G:\&#1082;&#1086;&#1085;&#1089;&#1087;&#1077;&#1082;&#1090;&#1099;%20&#1091;&#1088;&#1086;&#1082;&#1086;&#1074;_&#1087;&#1088;&#1080;&#1084;&#1077;&#1088;&#1099;\five%20o%20clock_4%20class\&#1079;&#1085;&#1072;&#1084;&#1077;&#1085;&#1080;&#1090;&#1086;&#1089;&#1090;&#1080;\The%20Chronicles%20of%20Narnia%20The%20Lion,%20The%20Witch%20And%20The%20Wardrobe%20-%20Lucy%20meets%20Mr.%20Tumnus%20%5bScene%5d.mp4" TargetMode="Externa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223227"/>
            <a:ext cx="9144001" cy="6081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212636">
            <a:off x="4372094" y="585248"/>
            <a:ext cx="3528392" cy="5608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80928">
            <a:off x="539552" y="3645024"/>
            <a:ext cx="3649168" cy="2051868"/>
          </a:xfrm>
          <a:prstGeom prst="rect">
            <a:avLst/>
          </a:prstGeom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http://www.zekefilm.org/wp-content/uploads/2012/11/Star-Wars-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1480"/>
            <a:ext cx="9144000" cy="5715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1916832"/>
            <a:ext cx="5905500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Bilbo Baggins Hates - The Hobbit An Unexpected Journey - Available March 19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79512" y="4653136"/>
            <a:ext cx="1527755" cy="1853952"/>
          </a:xfrm>
          <a:prstGeom prst="verticalScroll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90747">
            <a:off x="682108" y="1369529"/>
            <a:ext cx="6800850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The Chronicles of Narnia The Lion, The Witch And The Wardrobe - Lucy meets Mr. Tumnus [Scene]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164288" y="332656"/>
            <a:ext cx="1838573" cy="13789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986" name="Picture 2" descr="http://www.fullhdoboi.ru/_ph/4/2684873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85794"/>
            <a:ext cx="9144000" cy="51435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Рисунок 1" descr="C:\Users\Анастасия\Desktop\24182-ofitsialnye-637x0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312248"/>
            <a:ext cx="5025740" cy="6307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413385">
            <a:off x="1080781" y="1812742"/>
            <a:ext cx="6894666" cy="4211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692696"/>
            <a:ext cx="5904656" cy="581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3" y="476672"/>
            <a:ext cx="7488831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Дамаск</Template>
  <TotalTime>51</TotalTime>
  <Words>0</Words>
  <Application>Microsoft Office PowerPoint</Application>
  <PresentationFormat>Экран (4:3)</PresentationFormat>
  <Paragraphs>0</Paragraphs>
  <Slides>10</Slides>
  <Notes>0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Bookman Old Style</vt:lpstr>
      <vt:lpstr>Rockwell</vt:lpstr>
      <vt:lpstr>Damask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George</dc:creator>
  <cp:lastModifiedBy>Школа 28</cp:lastModifiedBy>
  <cp:revision>18</cp:revision>
  <dcterms:created xsi:type="dcterms:W3CDTF">2013-10-22T20:13:08Z</dcterms:created>
  <dcterms:modified xsi:type="dcterms:W3CDTF">2019-03-25T12:49:48Z</dcterms:modified>
</cp:coreProperties>
</file>