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проведения подвижных игр в младших классах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978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21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35527"/>
            <a:ext cx="8825658" cy="831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327" y="568035"/>
            <a:ext cx="11055928" cy="5666509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– очень эмоциональная деятельность, поэтому она представляет большую ценность в воспитательной работе.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подвижных играх развиваются и совершенствуются разнообразные движения в соответствии со всеми их характеристиками, направляются особенности поведения детей и проявления необходимых физических и нравственных качеств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имеют подвижные игры для нравственного воспитания. Дети учатся действовать в коллективе, подчиняться общим требованиям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носит коллективный характер. Мнение сверстников, как известно, оказывает большое влияние на поведение каждого игрока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35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"/>
            <a:ext cx="8825658" cy="304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182" y="526473"/>
            <a:ext cx="11042073" cy="573578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оказывает большое воздействие на формирование личности: это такая сознательная деятельность, в которой проявляется и развивается умение анализировать, сопоставлять, обобщать и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игровой деятельности детей объективно сочетаются два очень важных фактора: с одной стороны, дети включаются в практическую деятельность, развиваются физически, привыкают самостоятельно действовать; с другой стороны - получают моральное и эстетическое удовлетворение от этой деятельности, углубляют познания окружающей их среды. Все это способствует воспитанию личности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2347164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49383"/>
            <a:ext cx="8825658" cy="969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8036" y="526472"/>
            <a:ext cx="10917381" cy="5777346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6—7-летнего возраста владеют всеми видами естественных движений (ходьбой, бегом, прыжками, метаниями),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движения совершенствуются, так как еще слабо выражены координационные способности. 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этого возраста активны, самостоятельны, любознатель­ны, стремятся незамедлительно и одновременно включаться в проводимые игры, а во время игры стараются в сравнительно ко­роткий срок добиваться заданных целей; им еще не хватает вы­держанности и упорства. Их настроение часто меняется. Они легко расстраиваются при неудачах в игре, но, увлекшись ею, вскоре забывают о своих обидах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Младшие школьники ярче воспринимают и лучше усваива­ют все то, что видят, слышат, наблюдают. Однако в этом возра­сте образное, предметное мышление ребенка постепенно сме­няется понятийным мышлением. </a:t>
            </a:r>
          </a:p>
        </p:txBody>
      </p:sp>
    </p:spTree>
    <p:extLst>
      <p:ext uri="{BB962C8B-B14F-4D97-AF65-F5344CB8AC3E}">
        <p14:creationId xmlns:p14="http://schemas.microsoft.com/office/powerpoint/2010/main" val="3854964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38545"/>
            <a:ext cx="8825658" cy="152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8036" y="540327"/>
            <a:ext cx="10972800" cy="569421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демонстрируют большую сознательность в игровых действиях, у них появляется умение делиться впечатлениями, сопоставлять и сравнивать наблюдае­мое. Они начинают более критически относиться к поступкам и действиям товарищей по игре. Появление способности абстракт­но, критически мыслить, сознательно контролировать движе­ния позволяет школьникам успешно усваивать усложненные правила игр, выполнять действия, объясняемые и показывае­мые руководителем.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водящего должен способствовать развитию у детей спо­собности правильно оценивать свои силы и силы товарищей. Ре­комендуется чаще сменять водящего, чтобы как можно больше детей побывало в этой роли.</a:t>
            </a:r>
          </a:p>
        </p:txBody>
      </p:sp>
    </p:spTree>
    <p:extLst>
      <p:ext uri="{BB962C8B-B14F-4D97-AF65-F5344CB8AC3E}">
        <p14:creationId xmlns:p14="http://schemas.microsoft.com/office/powerpoint/2010/main" val="413448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90945"/>
            <a:ext cx="8825658" cy="692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327" y="554182"/>
            <a:ext cx="11014364" cy="573578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этого возраста очень ранимы, поэтому не рекомендуется выводить их из игры за ошибки. Если же по содержанию игра требует временного вывода проигравших, то надо определить ме­сто для выбывших и удалять их очень ненадолго. К нарушениям в игре, несоблюдению правил руководитель должен относиться тер­пимо, помня, что это происходит в основном из-за неопытности, неумения играть в коллективные игры и недостаточного общего физического развития детей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эту особенность детей младшего школьного возраста, следует проводить подвижные игры, в которых цель не должна быть слишком трудной и для достижения которого не требуется продолжительного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789178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38545"/>
            <a:ext cx="8825658" cy="1801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182" y="609599"/>
            <a:ext cx="10972800" cy="5611091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Примером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быть: «Совушка», «Гуси-лебеди», «Два мороза», «Волк во рву», а также игры с современной тематикой: «в войну», «в космонавты» и др., проводимые главным образом во внеклассное время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младших классов и игры с элементами таинственности, неожиданности («Отгадай, чей голосок?», «Жмурки»), игры с прятаньем и угадыванием («Прятки», «Часовые»).У ребят 1 —2-го класса еще имеют место игры хороводные с пением, с музыкой, с речитативом, свойственные детям главным образом дошкольного возраста. </a:t>
            </a:r>
          </a:p>
        </p:txBody>
      </p:sp>
    </p:spTree>
    <p:extLst>
      <p:ext uri="{BB962C8B-B14F-4D97-AF65-F5344CB8AC3E}">
        <p14:creationId xmlns:p14="http://schemas.microsoft.com/office/powerpoint/2010/main" val="354182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35527"/>
            <a:ext cx="8825658" cy="138546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8036" y="609600"/>
            <a:ext cx="11000509" cy="5597236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подвижные игры по признаку организации игроков, можно выделить следующие:</a:t>
            </a:r>
          </a:p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без разделения коллектива на команды (игры, основанные на простейших взаимоотношениях между участниками);</a:t>
            </a:r>
          </a:p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с разделением коллектива на команды (игры направленные на воспитание коллективных действий).</a:t>
            </a:r>
          </a:p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могут протекать в различных сочетаниях:</a:t>
            </a:r>
          </a:p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игры, где имеет место активное единоборство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игры, без соприкосновения с соперником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игры-эстафеты, в которых действия каждого участника одинаково направлены, связаны с выполнением отдельных заданий.</a:t>
            </a:r>
          </a:p>
        </p:txBody>
      </p:sp>
    </p:spTree>
    <p:extLst>
      <p:ext uri="{BB962C8B-B14F-4D97-AF65-F5344CB8AC3E}">
        <p14:creationId xmlns:p14="http://schemas.microsoft.com/office/powerpoint/2010/main" val="2555369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80109"/>
            <a:ext cx="8825658" cy="152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623455"/>
            <a:ext cx="10972800" cy="5597236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подвижных играх участникам приходится исполнять различные роли (водящего, судьи, помощника судьи, организатора игры и т.д.), что развивает у них организаторские навыки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занятия играми вырабатывают координированные, экономные и согласованные движения; игроки приобретают умения быстро входить в нужный темп и ритм работы, ловко и быстро выполнять разнообразные двигательные задачи, проявляя при этом необходимые усилия и настойчивость, что важно в жизни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подвижные игры - действенное средство разностороннего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2104647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</TotalTime>
  <Words>769</Words>
  <Application>Microsoft Office PowerPoint</Application>
  <PresentationFormat>Широкоэкранный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Ион (конференц-зал)</vt:lpstr>
      <vt:lpstr>Методика проведения подвижных игр в младших классах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проведения подвижных игр в младших классах</dc:title>
  <dc:creator>Учетная запись Майкрософт</dc:creator>
  <cp:lastModifiedBy>Учетная запись Майкрософт</cp:lastModifiedBy>
  <cp:revision>2</cp:revision>
  <dcterms:created xsi:type="dcterms:W3CDTF">2018-11-06T15:38:36Z</dcterms:created>
  <dcterms:modified xsi:type="dcterms:W3CDTF">2018-11-06T15:51:09Z</dcterms:modified>
</cp:coreProperties>
</file>