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78" r:id="rId9"/>
    <p:sldId id="262" r:id="rId10"/>
    <p:sldId id="271" r:id="rId11"/>
    <p:sldId id="269" r:id="rId12"/>
    <p:sldId id="270" r:id="rId13"/>
    <p:sldId id="267" r:id="rId14"/>
    <p:sldId id="259" r:id="rId15"/>
    <p:sldId id="268" r:id="rId16"/>
    <p:sldId id="275" r:id="rId17"/>
    <p:sldId id="272" r:id="rId18"/>
    <p:sldId id="273" r:id="rId19"/>
    <p:sldId id="274" r:id="rId20"/>
    <p:sldId id="276" r:id="rId21"/>
    <p:sldId id="277" r:id="rId22"/>
    <p:sldId id="27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8F1C1-912B-49D8-AFF0-1093DCD057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D73EA-8F52-49AF-89FF-1576A60A9476}">
      <dgm:prSet phldrT="[Текст]" custT="1"/>
      <dgm:spPr/>
      <dgm:t>
        <a:bodyPr/>
        <a:lstStyle/>
        <a:p>
          <a:r>
            <a:rPr lang="ru-RU" sz="2000" b="1" dirty="0" smtClean="0"/>
            <a:t>Согласный</a:t>
          </a:r>
          <a:endParaRPr lang="ru-RU" sz="2000" b="1" dirty="0"/>
        </a:p>
      </dgm:t>
    </dgm:pt>
    <dgm:pt modelId="{7B1A8F0C-1E84-4468-8CFD-9EE5E4D336F7}" type="parTrans" cxnId="{210C64B4-6A34-4B76-879C-F9399B925965}">
      <dgm:prSet/>
      <dgm:spPr/>
      <dgm:t>
        <a:bodyPr/>
        <a:lstStyle/>
        <a:p>
          <a:endParaRPr lang="ru-RU"/>
        </a:p>
      </dgm:t>
    </dgm:pt>
    <dgm:pt modelId="{E97F5805-084A-40B2-9291-34C4B03909AA}" type="sibTrans" cxnId="{210C64B4-6A34-4B76-879C-F9399B925965}">
      <dgm:prSet/>
      <dgm:spPr/>
      <dgm:t>
        <a:bodyPr/>
        <a:lstStyle/>
        <a:p>
          <a:endParaRPr lang="ru-RU"/>
        </a:p>
      </dgm:t>
    </dgm:pt>
    <dgm:pt modelId="{13DE6660-DC44-45DA-8446-12BB473244BF}">
      <dgm:prSet phldrT="[Текст]" custT="1"/>
      <dgm:spPr/>
      <dgm:t>
        <a:bodyPr/>
        <a:lstStyle/>
        <a:p>
          <a:r>
            <a:rPr lang="ru-RU" sz="2000" b="1" dirty="0" smtClean="0"/>
            <a:t>Звонкий</a:t>
          </a:r>
          <a:endParaRPr lang="ru-RU" sz="2000" b="1" dirty="0"/>
        </a:p>
      </dgm:t>
    </dgm:pt>
    <dgm:pt modelId="{DED38B36-48E7-41E1-A0E4-2A58EEC2C02B}" type="parTrans" cxnId="{07A9F41B-B682-4FBE-BB49-5E00C21BF5A9}">
      <dgm:prSet/>
      <dgm:spPr/>
      <dgm:t>
        <a:bodyPr/>
        <a:lstStyle/>
        <a:p>
          <a:endParaRPr lang="ru-RU"/>
        </a:p>
      </dgm:t>
    </dgm:pt>
    <dgm:pt modelId="{034BC475-F544-425A-9AE0-C61552215C4C}" type="sibTrans" cxnId="{07A9F41B-B682-4FBE-BB49-5E00C21BF5A9}">
      <dgm:prSet/>
      <dgm:spPr/>
      <dgm:t>
        <a:bodyPr/>
        <a:lstStyle/>
        <a:p>
          <a:endParaRPr lang="ru-RU"/>
        </a:p>
      </dgm:t>
    </dgm:pt>
    <dgm:pt modelId="{D4BEB1E8-E920-4B32-A336-9AF3AE56108B}">
      <dgm:prSet phldrT="[Текст]" custT="1"/>
      <dgm:spPr/>
      <dgm:t>
        <a:bodyPr/>
        <a:lstStyle/>
        <a:p>
          <a:r>
            <a:rPr lang="ru-RU" sz="2000" b="1" dirty="0" smtClean="0"/>
            <a:t>Преграда- сомкнутые губы</a:t>
          </a:r>
          <a:endParaRPr lang="ru-RU" sz="2000" b="1" dirty="0"/>
        </a:p>
      </dgm:t>
    </dgm:pt>
    <dgm:pt modelId="{2F14691C-506C-4E65-831B-BB023754E77E}" type="parTrans" cxnId="{9B0C0E47-359B-463F-852E-C5D94704C357}">
      <dgm:prSet/>
      <dgm:spPr/>
      <dgm:t>
        <a:bodyPr/>
        <a:lstStyle/>
        <a:p>
          <a:endParaRPr lang="ru-RU"/>
        </a:p>
      </dgm:t>
    </dgm:pt>
    <dgm:pt modelId="{2578ADB1-7F5E-4A63-A9AE-AA14A3CD2A6E}" type="sibTrans" cxnId="{9B0C0E47-359B-463F-852E-C5D94704C357}">
      <dgm:prSet/>
      <dgm:spPr/>
      <dgm:t>
        <a:bodyPr/>
        <a:lstStyle/>
        <a:p>
          <a:endParaRPr lang="ru-RU"/>
        </a:p>
      </dgm:t>
    </dgm:pt>
    <dgm:pt modelId="{0D7C608C-21C4-4616-A163-90352CA502EE}">
      <dgm:prSet phldrT="[Текст]" custT="1"/>
      <dgm:spPr/>
      <dgm:t>
        <a:bodyPr/>
        <a:lstStyle/>
        <a:p>
          <a:r>
            <a:rPr lang="ru-RU" sz="2000" b="1" dirty="0" smtClean="0"/>
            <a:t>Взрывной</a:t>
          </a:r>
          <a:endParaRPr lang="ru-RU" sz="2000" b="1" dirty="0"/>
        </a:p>
      </dgm:t>
    </dgm:pt>
    <dgm:pt modelId="{8D3613C5-1C74-406D-A500-AF7F88FBC7DB}" type="parTrans" cxnId="{2C00AD6F-28EF-4D62-8D60-AA7B4C2A4D0D}">
      <dgm:prSet/>
      <dgm:spPr/>
      <dgm:t>
        <a:bodyPr/>
        <a:lstStyle/>
        <a:p>
          <a:endParaRPr lang="ru-RU"/>
        </a:p>
      </dgm:t>
    </dgm:pt>
    <dgm:pt modelId="{68BF9C14-FEF4-4712-9399-C33A08AE6618}" type="sibTrans" cxnId="{2C00AD6F-28EF-4D62-8D60-AA7B4C2A4D0D}">
      <dgm:prSet/>
      <dgm:spPr/>
      <dgm:t>
        <a:bodyPr/>
        <a:lstStyle/>
        <a:p>
          <a:endParaRPr lang="ru-RU"/>
        </a:p>
      </dgm:t>
    </dgm:pt>
    <dgm:pt modelId="{CDA02770-C6FA-476E-863F-441FE2A200D6}" type="pres">
      <dgm:prSet presAssocID="{47C8F1C1-912B-49D8-AFF0-1093DCD057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7180-40AD-47DC-B3A4-8217660925C3}" type="pres">
      <dgm:prSet presAssocID="{D96D73EA-8F52-49AF-89FF-1576A60A9476}" presName="node" presStyleLbl="node1" presStyleIdx="0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B306-3F19-44FF-A781-E638133B1958}" type="pres">
      <dgm:prSet presAssocID="{E97F5805-084A-40B2-9291-34C4B03909A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06DF924-3767-404F-97B3-F6416A9BD9CC}" type="pres">
      <dgm:prSet presAssocID="{E97F5805-084A-40B2-9291-34C4B03909A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C91D853-FD40-4CAD-9B56-52CE9E32BACE}" type="pres">
      <dgm:prSet presAssocID="{13DE6660-DC44-45DA-8446-12BB473244BF}" presName="node" presStyleLbl="node1" presStyleIdx="1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CE67-49D8-414B-B66F-C4B376630689}" type="pres">
      <dgm:prSet presAssocID="{034BC475-F544-425A-9AE0-C61552215C4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36DF94-1F79-4045-B72D-ECC90590AD5B}" type="pres">
      <dgm:prSet presAssocID="{034BC475-F544-425A-9AE0-C61552215C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24A6123-DB12-454B-A4A6-58CDB35A026C}" type="pres">
      <dgm:prSet presAssocID="{D4BEB1E8-E920-4B32-A336-9AF3AE56108B}" presName="node" presStyleLbl="node1" presStyleIdx="2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FE07A-517B-45DD-B0F1-12EDE9FB9D92}" type="pres">
      <dgm:prSet presAssocID="{2578ADB1-7F5E-4A63-A9AE-AA14A3CD2A6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8DFE2E6-0DB8-4BCE-85E1-A60405938052}" type="pres">
      <dgm:prSet presAssocID="{2578ADB1-7F5E-4A63-A9AE-AA14A3CD2A6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61DCBC7-1B19-4240-B7EC-9220D817367C}" type="pres">
      <dgm:prSet presAssocID="{0D7C608C-21C4-4616-A163-90352CA502EE}" presName="node" presStyleLbl="node1" presStyleIdx="3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03F58-6883-4022-B7C5-9A7C52E12276}" type="pres">
      <dgm:prSet presAssocID="{68BF9C14-FEF4-4712-9399-C33A08AE661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2703FEA-D7BE-4E77-9F17-15DA2ADFF3D8}" type="pres">
      <dgm:prSet presAssocID="{68BF9C14-FEF4-4712-9399-C33A08AE661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BB88D0E-D112-4DAC-8E03-FA6C0775425D}" type="presOf" srcId="{D4BEB1E8-E920-4B32-A336-9AF3AE56108B}" destId="{624A6123-DB12-454B-A4A6-58CDB35A026C}" srcOrd="0" destOrd="0" presId="urn:microsoft.com/office/officeart/2005/8/layout/cycle2"/>
    <dgm:cxn modelId="{030964C0-2138-4BD1-8AA0-370AEB9F7562}" type="presOf" srcId="{E97F5805-084A-40B2-9291-34C4B03909AA}" destId="{69A4B306-3F19-44FF-A781-E638133B1958}" srcOrd="0" destOrd="0" presId="urn:microsoft.com/office/officeart/2005/8/layout/cycle2"/>
    <dgm:cxn modelId="{C0CDA645-6E70-4E3E-B7A0-CBC7CF8B3719}" type="presOf" srcId="{2578ADB1-7F5E-4A63-A9AE-AA14A3CD2A6E}" destId="{103FE07A-517B-45DD-B0F1-12EDE9FB9D92}" srcOrd="0" destOrd="0" presId="urn:microsoft.com/office/officeart/2005/8/layout/cycle2"/>
    <dgm:cxn modelId="{9B0C0E47-359B-463F-852E-C5D94704C357}" srcId="{47C8F1C1-912B-49D8-AFF0-1093DCD057AB}" destId="{D4BEB1E8-E920-4B32-A336-9AF3AE56108B}" srcOrd="2" destOrd="0" parTransId="{2F14691C-506C-4E65-831B-BB023754E77E}" sibTransId="{2578ADB1-7F5E-4A63-A9AE-AA14A3CD2A6E}"/>
    <dgm:cxn modelId="{3B4D5A8E-6D2B-479B-9522-617C15E4D6FF}" type="presOf" srcId="{034BC475-F544-425A-9AE0-C61552215C4C}" destId="{5436DF94-1F79-4045-B72D-ECC90590AD5B}" srcOrd="1" destOrd="0" presId="urn:microsoft.com/office/officeart/2005/8/layout/cycle2"/>
    <dgm:cxn modelId="{A8B36C2A-6D1B-4E03-AFC8-17EA21C17CF8}" type="presOf" srcId="{13DE6660-DC44-45DA-8446-12BB473244BF}" destId="{4C91D853-FD40-4CAD-9B56-52CE9E32BACE}" srcOrd="0" destOrd="0" presId="urn:microsoft.com/office/officeart/2005/8/layout/cycle2"/>
    <dgm:cxn modelId="{2C00AD6F-28EF-4D62-8D60-AA7B4C2A4D0D}" srcId="{47C8F1C1-912B-49D8-AFF0-1093DCD057AB}" destId="{0D7C608C-21C4-4616-A163-90352CA502EE}" srcOrd="3" destOrd="0" parTransId="{8D3613C5-1C74-406D-A500-AF7F88FBC7DB}" sibTransId="{68BF9C14-FEF4-4712-9399-C33A08AE6618}"/>
    <dgm:cxn modelId="{F0D55810-91D3-4C83-8D4D-4B7B100B27A9}" type="presOf" srcId="{68BF9C14-FEF4-4712-9399-C33A08AE6618}" destId="{12703FEA-D7BE-4E77-9F17-15DA2ADFF3D8}" srcOrd="1" destOrd="0" presId="urn:microsoft.com/office/officeart/2005/8/layout/cycle2"/>
    <dgm:cxn modelId="{210C64B4-6A34-4B76-879C-F9399B925965}" srcId="{47C8F1C1-912B-49D8-AFF0-1093DCD057AB}" destId="{D96D73EA-8F52-49AF-89FF-1576A60A9476}" srcOrd="0" destOrd="0" parTransId="{7B1A8F0C-1E84-4468-8CFD-9EE5E4D336F7}" sibTransId="{E97F5805-084A-40B2-9291-34C4B03909AA}"/>
    <dgm:cxn modelId="{9F8502A7-F2C2-4B31-A0EF-A87F2EF508C8}" type="presOf" srcId="{E97F5805-084A-40B2-9291-34C4B03909AA}" destId="{806DF924-3767-404F-97B3-F6416A9BD9CC}" srcOrd="1" destOrd="0" presId="urn:microsoft.com/office/officeart/2005/8/layout/cycle2"/>
    <dgm:cxn modelId="{0A1148E2-1494-4F83-B2D4-FBE3936C5074}" type="presOf" srcId="{D96D73EA-8F52-49AF-89FF-1576A60A9476}" destId="{DAB07180-40AD-47DC-B3A4-8217660925C3}" srcOrd="0" destOrd="0" presId="urn:microsoft.com/office/officeart/2005/8/layout/cycle2"/>
    <dgm:cxn modelId="{B071CA0C-8ADA-420B-A39A-BA02018A9074}" type="presOf" srcId="{2578ADB1-7F5E-4A63-A9AE-AA14A3CD2A6E}" destId="{48DFE2E6-0DB8-4BCE-85E1-A60405938052}" srcOrd="1" destOrd="0" presId="urn:microsoft.com/office/officeart/2005/8/layout/cycle2"/>
    <dgm:cxn modelId="{2D957214-A782-4A07-814E-C4AE4D0CDF23}" type="presOf" srcId="{034BC475-F544-425A-9AE0-C61552215C4C}" destId="{7081CE67-49D8-414B-B66F-C4B376630689}" srcOrd="0" destOrd="0" presId="urn:microsoft.com/office/officeart/2005/8/layout/cycle2"/>
    <dgm:cxn modelId="{07A9F41B-B682-4FBE-BB49-5E00C21BF5A9}" srcId="{47C8F1C1-912B-49D8-AFF0-1093DCD057AB}" destId="{13DE6660-DC44-45DA-8446-12BB473244BF}" srcOrd="1" destOrd="0" parTransId="{DED38B36-48E7-41E1-A0E4-2A58EEC2C02B}" sibTransId="{034BC475-F544-425A-9AE0-C61552215C4C}"/>
    <dgm:cxn modelId="{B120E5BE-7FA4-4514-A63A-8A5263D39D0D}" type="presOf" srcId="{0D7C608C-21C4-4616-A163-90352CA502EE}" destId="{E61DCBC7-1B19-4240-B7EC-9220D817367C}" srcOrd="0" destOrd="0" presId="urn:microsoft.com/office/officeart/2005/8/layout/cycle2"/>
    <dgm:cxn modelId="{27673832-8101-45A4-839D-4BA7EEA356E5}" type="presOf" srcId="{68BF9C14-FEF4-4712-9399-C33A08AE6618}" destId="{3BB03F58-6883-4022-B7C5-9A7C52E12276}" srcOrd="0" destOrd="0" presId="urn:microsoft.com/office/officeart/2005/8/layout/cycle2"/>
    <dgm:cxn modelId="{B358A9AA-9880-4F7D-93A5-0ECF4209BF47}" type="presOf" srcId="{47C8F1C1-912B-49D8-AFF0-1093DCD057AB}" destId="{CDA02770-C6FA-476E-863F-441FE2A200D6}" srcOrd="0" destOrd="0" presId="urn:microsoft.com/office/officeart/2005/8/layout/cycle2"/>
    <dgm:cxn modelId="{494613DD-33A7-4219-91DF-C022B5811263}" type="presParOf" srcId="{CDA02770-C6FA-476E-863F-441FE2A200D6}" destId="{DAB07180-40AD-47DC-B3A4-8217660925C3}" srcOrd="0" destOrd="0" presId="urn:microsoft.com/office/officeart/2005/8/layout/cycle2"/>
    <dgm:cxn modelId="{12F072C8-A7E5-49CD-8FDA-061E7D46F578}" type="presParOf" srcId="{CDA02770-C6FA-476E-863F-441FE2A200D6}" destId="{69A4B306-3F19-44FF-A781-E638133B1958}" srcOrd="1" destOrd="0" presId="urn:microsoft.com/office/officeart/2005/8/layout/cycle2"/>
    <dgm:cxn modelId="{7E81E34C-2C3A-44FA-BA32-C49304501F7B}" type="presParOf" srcId="{69A4B306-3F19-44FF-A781-E638133B1958}" destId="{806DF924-3767-404F-97B3-F6416A9BD9CC}" srcOrd="0" destOrd="0" presId="urn:microsoft.com/office/officeart/2005/8/layout/cycle2"/>
    <dgm:cxn modelId="{7F1DC498-20ED-4DDB-B91F-3477644CDBBB}" type="presParOf" srcId="{CDA02770-C6FA-476E-863F-441FE2A200D6}" destId="{4C91D853-FD40-4CAD-9B56-52CE9E32BACE}" srcOrd="2" destOrd="0" presId="urn:microsoft.com/office/officeart/2005/8/layout/cycle2"/>
    <dgm:cxn modelId="{A4E8946C-15B2-4040-BD87-E410FE2472EA}" type="presParOf" srcId="{CDA02770-C6FA-476E-863F-441FE2A200D6}" destId="{7081CE67-49D8-414B-B66F-C4B376630689}" srcOrd="3" destOrd="0" presId="urn:microsoft.com/office/officeart/2005/8/layout/cycle2"/>
    <dgm:cxn modelId="{7FF69ED3-A963-446E-B5BE-32BE3226BA3F}" type="presParOf" srcId="{7081CE67-49D8-414B-B66F-C4B376630689}" destId="{5436DF94-1F79-4045-B72D-ECC90590AD5B}" srcOrd="0" destOrd="0" presId="urn:microsoft.com/office/officeart/2005/8/layout/cycle2"/>
    <dgm:cxn modelId="{390AC399-7366-4A89-8EEB-46AB2BA941E6}" type="presParOf" srcId="{CDA02770-C6FA-476E-863F-441FE2A200D6}" destId="{624A6123-DB12-454B-A4A6-58CDB35A026C}" srcOrd="4" destOrd="0" presId="urn:microsoft.com/office/officeart/2005/8/layout/cycle2"/>
    <dgm:cxn modelId="{B8B42CDF-8B10-45AD-BAC8-26F2C02BE497}" type="presParOf" srcId="{CDA02770-C6FA-476E-863F-441FE2A200D6}" destId="{103FE07A-517B-45DD-B0F1-12EDE9FB9D92}" srcOrd="5" destOrd="0" presId="urn:microsoft.com/office/officeart/2005/8/layout/cycle2"/>
    <dgm:cxn modelId="{C7B0038B-2AC9-4C9D-83EE-B97B64D75662}" type="presParOf" srcId="{103FE07A-517B-45DD-B0F1-12EDE9FB9D92}" destId="{48DFE2E6-0DB8-4BCE-85E1-A60405938052}" srcOrd="0" destOrd="0" presId="urn:microsoft.com/office/officeart/2005/8/layout/cycle2"/>
    <dgm:cxn modelId="{1821E98A-F0B1-4EEC-85D8-20C76A906AAA}" type="presParOf" srcId="{CDA02770-C6FA-476E-863F-441FE2A200D6}" destId="{E61DCBC7-1B19-4240-B7EC-9220D817367C}" srcOrd="6" destOrd="0" presId="urn:microsoft.com/office/officeart/2005/8/layout/cycle2"/>
    <dgm:cxn modelId="{05794CD6-4F28-46C4-A999-3A10AC119E52}" type="presParOf" srcId="{CDA02770-C6FA-476E-863F-441FE2A200D6}" destId="{3BB03F58-6883-4022-B7C5-9A7C52E12276}" srcOrd="7" destOrd="0" presId="urn:microsoft.com/office/officeart/2005/8/layout/cycle2"/>
    <dgm:cxn modelId="{73A095B4-89D5-45C2-BAB3-F8990BFFB36A}" type="presParOf" srcId="{3BB03F58-6883-4022-B7C5-9A7C52E12276}" destId="{12703FEA-D7BE-4E77-9F17-15DA2ADFF3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8F1C1-912B-49D8-AFF0-1093DCD057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D73EA-8F52-49AF-89FF-1576A60A9476}">
      <dgm:prSet phldrT="[Текст]" custT="1"/>
      <dgm:spPr/>
      <dgm:t>
        <a:bodyPr/>
        <a:lstStyle/>
        <a:p>
          <a:r>
            <a:rPr lang="ru-RU" sz="2000" b="1" dirty="0" smtClean="0"/>
            <a:t>Согласный</a:t>
          </a:r>
          <a:endParaRPr lang="ru-RU" sz="2000" b="1" dirty="0"/>
        </a:p>
      </dgm:t>
    </dgm:pt>
    <dgm:pt modelId="{7B1A8F0C-1E84-4468-8CFD-9EE5E4D336F7}" type="parTrans" cxnId="{210C64B4-6A34-4B76-879C-F9399B925965}">
      <dgm:prSet/>
      <dgm:spPr/>
      <dgm:t>
        <a:bodyPr/>
        <a:lstStyle/>
        <a:p>
          <a:endParaRPr lang="ru-RU"/>
        </a:p>
      </dgm:t>
    </dgm:pt>
    <dgm:pt modelId="{E97F5805-084A-40B2-9291-34C4B03909AA}" type="sibTrans" cxnId="{210C64B4-6A34-4B76-879C-F9399B925965}">
      <dgm:prSet/>
      <dgm:spPr/>
      <dgm:t>
        <a:bodyPr/>
        <a:lstStyle/>
        <a:p>
          <a:endParaRPr lang="ru-RU"/>
        </a:p>
      </dgm:t>
    </dgm:pt>
    <dgm:pt modelId="{13DE6660-DC44-45DA-8446-12BB473244BF}">
      <dgm:prSet phldrT="[Текст]" custT="1"/>
      <dgm:spPr/>
      <dgm:t>
        <a:bodyPr/>
        <a:lstStyle/>
        <a:p>
          <a:r>
            <a:rPr lang="ru-RU" sz="2000" b="1" dirty="0" smtClean="0"/>
            <a:t>Звонкий</a:t>
          </a:r>
          <a:endParaRPr lang="ru-RU" sz="2000" b="1" dirty="0"/>
        </a:p>
      </dgm:t>
    </dgm:pt>
    <dgm:pt modelId="{DED38B36-48E7-41E1-A0E4-2A58EEC2C02B}" type="parTrans" cxnId="{07A9F41B-B682-4FBE-BB49-5E00C21BF5A9}">
      <dgm:prSet/>
      <dgm:spPr/>
      <dgm:t>
        <a:bodyPr/>
        <a:lstStyle/>
        <a:p>
          <a:endParaRPr lang="ru-RU"/>
        </a:p>
      </dgm:t>
    </dgm:pt>
    <dgm:pt modelId="{034BC475-F544-425A-9AE0-C61552215C4C}" type="sibTrans" cxnId="{07A9F41B-B682-4FBE-BB49-5E00C21BF5A9}">
      <dgm:prSet/>
      <dgm:spPr/>
      <dgm:t>
        <a:bodyPr/>
        <a:lstStyle/>
        <a:p>
          <a:endParaRPr lang="ru-RU"/>
        </a:p>
      </dgm:t>
    </dgm:pt>
    <dgm:pt modelId="{D4BEB1E8-E920-4B32-A336-9AF3AE56108B}">
      <dgm:prSet phldrT="[Текст]" custT="1"/>
      <dgm:spPr/>
      <dgm:t>
        <a:bodyPr/>
        <a:lstStyle/>
        <a:p>
          <a:r>
            <a:rPr lang="ru-RU" sz="2000" b="1" dirty="0" smtClean="0"/>
            <a:t>Преграда- кончик языка</a:t>
          </a:r>
          <a:endParaRPr lang="ru-RU" sz="2000" b="1" dirty="0"/>
        </a:p>
      </dgm:t>
    </dgm:pt>
    <dgm:pt modelId="{2F14691C-506C-4E65-831B-BB023754E77E}" type="parTrans" cxnId="{9B0C0E47-359B-463F-852E-C5D94704C357}">
      <dgm:prSet/>
      <dgm:spPr/>
      <dgm:t>
        <a:bodyPr/>
        <a:lstStyle/>
        <a:p>
          <a:endParaRPr lang="ru-RU"/>
        </a:p>
      </dgm:t>
    </dgm:pt>
    <dgm:pt modelId="{2578ADB1-7F5E-4A63-A9AE-AA14A3CD2A6E}" type="sibTrans" cxnId="{9B0C0E47-359B-463F-852E-C5D94704C357}">
      <dgm:prSet/>
      <dgm:spPr/>
      <dgm:t>
        <a:bodyPr/>
        <a:lstStyle/>
        <a:p>
          <a:endParaRPr lang="ru-RU"/>
        </a:p>
      </dgm:t>
    </dgm:pt>
    <dgm:pt modelId="{0D7C608C-21C4-4616-A163-90352CA502EE}">
      <dgm:prSet phldrT="[Текст]" custT="1"/>
      <dgm:spPr/>
      <dgm:t>
        <a:bodyPr/>
        <a:lstStyle/>
        <a:p>
          <a:r>
            <a:rPr lang="ru-RU" sz="2000" b="1" dirty="0" smtClean="0"/>
            <a:t>Взрывной</a:t>
          </a:r>
          <a:endParaRPr lang="ru-RU" sz="2000" b="1" dirty="0"/>
        </a:p>
      </dgm:t>
    </dgm:pt>
    <dgm:pt modelId="{8D3613C5-1C74-406D-A500-AF7F88FBC7DB}" type="parTrans" cxnId="{2C00AD6F-28EF-4D62-8D60-AA7B4C2A4D0D}">
      <dgm:prSet/>
      <dgm:spPr/>
      <dgm:t>
        <a:bodyPr/>
        <a:lstStyle/>
        <a:p>
          <a:endParaRPr lang="ru-RU"/>
        </a:p>
      </dgm:t>
    </dgm:pt>
    <dgm:pt modelId="{68BF9C14-FEF4-4712-9399-C33A08AE6618}" type="sibTrans" cxnId="{2C00AD6F-28EF-4D62-8D60-AA7B4C2A4D0D}">
      <dgm:prSet/>
      <dgm:spPr/>
      <dgm:t>
        <a:bodyPr/>
        <a:lstStyle/>
        <a:p>
          <a:endParaRPr lang="ru-RU"/>
        </a:p>
      </dgm:t>
    </dgm:pt>
    <dgm:pt modelId="{CDA02770-C6FA-476E-863F-441FE2A200D6}" type="pres">
      <dgm:prSet presAssocID="{47C8F1C1-912B-49D8-AFF0-1093DCD057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7180-40AD-47DC-B3A4-8217660925C3}" type="pres">
      <dgm:prSet presAssocID="{D96D73EA-8F52-49AF-89FF-1576A60A9476}" presName="node" presStyleLbl="node1" presStyleIdx="0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B306-3F19-44FF-A781-E638133B1958}" type="pres">
      <dgm:prSet presAssocID="{E97F5805-084A-40B2-9291-34C4B03909A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06DF924-3767-404F-97B3-F6416A9BD9CC}" type="pres">
      <dgm:prSet presAssocID="{E97F5805-084A-40B2-9291-34C4B03909A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C91D853-FD40-4CAD-9B56-52CE9E32BACE}" type="pres">
      <dgm:prSet presAssocID="{13DE6660-DC44-45DA-8446-12BB473244BF}" presName="node" presStyleLbl="node1" presStyleIdx="1" presStyleCnt="4" custScaleX="157650" custRadScaleRad="110757" custRadScaleInc="-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CE67-49D8-414B-B66F-C4B376630689}" type="pres">
      <dgm:prSet presAssocID="{034BC475-F544-425A-9AE0-C61552215C4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36DF94-1F79-4045-B72D-ECC90590AD5B}" type="pres">
      <dgm:prSet presAssocID="{034BC475-F544-425A-9AE0-C61552215C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24A6123-DB12-454B-A4A6-58CDB35A026C}" type="pres">
      <dgm:prSet presAssocID="{D4BEB1E8-E920-4B32-A336-9AF3AE56108B}" presName="node" presStyleLbl="node1" presStyleIdx="2" presStyleCnt="4" custScaleX="157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FE07A-517B-45DD-B0F1-12EDE9FB9D92}" type="pres">
      <dgm:prSet presAssocID="{2578ADB1-7F5E-4A63-A9AE-AA14A3CD2A6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8DFE2E6-0DB8-4BCE-85E1-A60405938052}" type="pres">
      <dgm:prSet presAssocID="{2578ADB1-7F5E-4A63-A9AE-AA14A3CD2A6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61DCBC7-1B19-4240-B7EC-9220D817367C}" type="pres">
      <dgm:prSet presAssocID="{0D7C608C-21C4-4616-A163-90352CA502EE}" presName="node" presStyleLbl="node1" presStyleIdx="3" presStyleCnt="4" custScaleX="157650" custRadScaleRad="103493" custRadScaleInc="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03F58-6883-4022-B7C5-9A7C52E12276}" type="pres">
      <dgm:prSet presAssocID="{68BF9C14-FEF4-4712-9399-C33A08AE661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2703FEA-D7BE-4E77-9F17-15DA2ADFF3D8}" type="pres">
      <dgm:prSet presAssocID="{68BF9C14-FEF4-4712-9399-C33A08AE661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BB88D0E-D112-4DAC-8E03-FA6C0775425D}" type="presOf" srcId="{D4BEB1E8-E920-4B32-A336-9AF3AE56108B}" destId="{624A6123-DB12-454B-A4A6-58CDB35A026C}" srcOrd="0" destOrd="0" presId="urn:microsoft.com/office/officeart/2005/8/layout/cycle2"/>
    <dgm:cxn modelId="{030964C0-2138-4BD1-8AA0-370AEB9F7562}" type="presOf" srcId="{E97F5805-084A-40B2-9291-34C4B03909AA}" destId="{69A4B306-3F19-44FF-A781-E638133B1958}" srcOrd="0" destOrd="0" presId="urn:microsoft.com/office/officeart/2005/8/layout/cycle2"/>
    <dgm:cxn modelId="{C0CDA645-6E70-4E3E-B7A0-CBC7CF8B3719}" type="presOf" srcId="{2578ADB1-7F5E-4A63-A9AE-AA14A3CD2A6E}" destId="{103FE07A-517B-45DD-B0F1-12EDE9FB9D92}" srcOrd="0" destOrd="0" presId="urn:microsoft.com/office/officeart/2005/8/layout/cycle2"/>
    <dgm:cxn modelId="{9B0C0E47-359B-463F-852E-C5D94704C357}" srcId="{47C8F1C1-912B-49D8-AFF0-1093DCD057AB}" destId="{D4BEB1E8-E920-4B32-A336-9AF3AE56108B}" srcOrd="2" destOrd="0" parTransId="{2F14691C-506C-4E65-831B-BB023754E77E}" sibTransId="{2578ADB1-7F5E-4A63-A9AE-AA14A3CD2A6E}"/>
    <dgm:cxn modelId="{3B4D5A8E-6D2B-479B-9522-617C15E4D6FF}" type="presOf" srcId="{034BC475-F544-425A-9AE0-C61552215C4C}" destId="{5436DF94-1F79-4045-B72D-ECC90590AD5B}" srcOrd="1" destOrd="0" presId="urn:microsoft.com/office/officeart/2005/8/layout/cycle2"/>
    <dgm:cxn modelId="{A8B36C2A-6D1B-4E03-AFC8-17EA21C17CF8}" type="presOf" srcId="{13DE6660-DC44-45DA-8446-12BB473244BF}" destId="{4C91D853-FD40-4CAD-9B56-52CE9E32BACE}" srcOrd="0" destOrd="0" presId="urn:microsoft.com/office/officeart/2005/8/layout/cycle2"/>
    <dgm:cxn modelId="{2C00AD6F-28EF-4D62-8D60-AA7B4C2A4D0D}" srcId="{47C8F1C1-912B-49D8-AFF0-1093DCD057AB}" destId="{0D7C608C-21C4-4616-A163-90352CA502EE}" srcOrd="3" destOrd="0" parTransId="{8D3613C5-1C74-406D-A500-AF7F88FBC7DB}" sibTransId="{68BF9C14-FEF4-4712-9399-C33A08AE6618}"/>
    <dgm:cxn modelId="{F0D55810-91D3-4C83-8D4D-4B7B100B27A9}" type="presOf" srcId="{68BF9C14-FEF4-4712-9399-C33A08AE6618}" destId="{12703FEA-D7BE-4E77-9F17-15DA2ADFF3D8}" srcOrd="1" destOrd="0" presId="urn:microsoft.com/office/officeart/2005/8/layout/cycle2"/>
    <dgm:cxn modelId="{210C64B4-6A34-4B76-879C-F9399B925965}" srcId="{47C8F1C1-912B-49D8-AFF0-1093DCD057AB}" destId="{D96D73EA-8F52-49AF-89FF-1576A60A9476}" srcOrd="0" destOrd="0" parTransId="{7B1A8F0C-1E84-4468-8CFD-9EE5E4D336F7}" sibTransId="{E97F5805-084A-40B2-9291-34C4B03909AA}"/>
    <dgm:cxn modelId="{9F8502A7-F2C2-4B31-A0EF-A87F2EF508C8}" type="presOf" srcId="{E97F5805-084A-40B2-9291-34C4B03909AA}" destId="{806DF924-3767-404F-97B3-F6416A9BD9CC}" srcOrd="1" destOrd="0" presId="urn:microsoft.com/office/officeart/2005/8/layout/cycle2"/>
    <dgm:cxn modelId="{0A1148E2-1494-4F83-B2D4-FBE3936C5074}" type="presOf" srcId="{D96D73EA-8F52-49AF-89FF-1576A60A9476}" destId="{DAB07180-40AD-47DC-B3A4-8217660925C3}" srcOrd="0" destOrd="0" presId="urn:microsoft.com/office/officeart/2005/8/layout/cycle2"/>
    <dgm:cxn modelId="{B071CA0C-8ADA-420B-A39A-BA02018A9074}" type="presOf" srcId="{2578ADB1-7F5E-4A63-A9AE-AA14A3CD2A6E}" destId="{48DFE2E6-0DB8-4BCE-85E1-A60405938052}" srcOrd="1" destOrd="0" presId="urn:microsoft.com/office/officeart/2005/8/layout/cycle2"/>
    <dgm:cxn modelId="{2D957214-A782-4A07-814E-C4AE4D0CDF23}" type="presOf" srcId="{034BC475-F544-425A-9AE0-C61552215C4C}" destId="{7081CE67-49D8-414B-B66F-C4B376630689}" srcOrd="0" destOrd="0" presId="urn:microsoft.com/office/officeart/2005/8/layout/cycle2"/>
    <dgm:cxn modelId="{07A9F41B-B682-4FBE-BB49-5E00C21BF5A9}" srcId="{47C8F1C1-912B-49D8-AFF0-1093DCD057AB}" destId="{13DE6660-DC44-45DA-8446-12BB473244BF}" srcOrd="1" destOrd="0" parTransId="{DED38B36-48E7-41E1-A0E4-2A58EEC2C02B}" sibTransId="{034BC475-F544-425A-9AE0-C61552215C4C}"/>
    <dgm:cxn modelId="{B120E5BE-7FA4-4514-A63A-8A5263D39D0D}" type="presOf" srcId="{0D7C608C-21C4-4616-A163-90352CA502EE}" destId="{E61DCBC7-1B19-4240-B7EC-9220D817367C}" srcOrd="0" destOrd="0" presId="urn:microsoft.com/office/officeart/2005/8/layout/cycle2"/>
    <dgm:cxn modelId="{27673832-8101-45A4-839D-4BA7EEA356E5}" type="presOf" srcId="{68BF9C14-FEF4-4712-9399-C33A08AE6618}" destId="{3BB03F58-6883-4022-B7C5-9A7C52E12276}" srcOrd="0" destOrd="0" presId="urn:microsoft.com/office/officeart/2005/8/layout/cycle2"/>
    <dgm:cxn modelId="{B358A9AA-9880-4F7D-93A5-0ECF4209BF47}" type="presOf" srcId="{47C8F1C1-912B-49D8-AFF0-1093DCD057AB}" destId="{CDA02770-C6FA-476E-863F-441FE2A200D6}" srcOrd="0" destOrd="0" presId="urn:microsoft.com/office/officeart/2005/8/layout/cycle2"/>
    <dgm:cxn modelId="{494613DD-33A7-4219-91DF-C022B5811263}" type="presParOf" srcId="{CDA02770-C6FA-476E-863F-441FE2A200D6}" destId="{DAB07180-40AD-47DC-B3A4-8217660925C3}" srcOrd="0" destOrd="0" presId="urn:microsoft.com/office/officeart/2005/8/layout/cycle2"/>
    <dgm:cxn modelId="{12F072C8-A7E5-49CD-8FDA-061E7D46F578}" type="presParOf" srcId="{CDA02770-C6FA-476E-863F-441FE2A200D6}" destId="{69A4B306-3F19-44FF-A781-E638133B1958}" srcOrd="1" destOrd="0" presId="urn:microsoft.com/office/officeart/2005/8/layout/cycle2"/>
    <dgm:cxn modelId="{7E81E34C-2C3A-44FA-BA32-C49304501F7B}" type="presParOf" srcId="{69A4B306-3F19-44FF-A781-E638133B1958}" destId="{806DF924-3767-404F-97B3-F6416A9BD9CC}" srcOrd="0" destOrd="0" presId="urn:microsoft.com/office/officeart/2005/8/layout/cycle2"/>
    <dgm:cxn modelId="{7F1DC498-20ED-4DDB-B91F-3477644CDBBB}" type="presParOf" srcId="{CDA02770-C6FA-476E-863F-441FE2A200D6}" destId="{4C91D853-FD40-4CAD-9B56-52CE9E32BACE}" srcOrd="2" destOrd="0" presId="urn:microsoft.com/office/officeart/2005/8/layout/cycle2"/>
    <dgm:cxn modelId="{A4E8946C-15B2-4040-BD87-E410FE2472EA}" type="presParOf" srcId="{CDA02770-C6FA-476E-863F-441FE2A200D6}" destId="{7081CE67-49D8-414B-B66F-C4B376630689}" srcOrd="3" destOrd="0" presId="urn:microsoft.com/office/officeart/2005/8/layout/cycle2"/>
    <dgm:cxn modelId="{7FF69ED3-A963-446E-B5BE-32BE3226BA3F}" type="presParOf" srcId="{7081CE67-49D8-414B-B66F-C4B376630689}" destId="{5436DF94-1F79-4045-B72D-ECC90590AD5B}" srcOrd="0" destOrd="0" presId="urn:microsoft.com/office/officeart/2005/8/layout/cycle2"/>
    <dgm:cxn modelId="{390AC399-7366-4A89-8EEB-46AB2BA941E6}" type="presParOf" srcId="{CDA02770-C6FA-476E-863F-441FE2A200D6}" destId="{624A6123-DB12-454B-A4A6-58CDB35A026C}" srcOrd="4" destOrd="0" presId="urn:microsoft.com/office/officeart/2005/8/layout/cycle2"/>
    <dgm:cxn modelId="{B8B42CDF-8B10-45AD-BAC8-26F2C02BE497}" type="presParOf" srcId="{CDA02770-C6FA-476E-863F-441FE2A200D6}" destId="{103FE07A-517B-45DD-B0F1-12EDE9FB9D92}" srcOrd="5" destOrd="0" presId="urn:microsoft.com/office/officeart/2005/8/layout/cycle2"/>
    <dgm:cxn modelId="{C7B0038B-2AC9-4C9D-83EE-B97B64D75662}" type="presParOf" srcId="{103FE07A-517B-45DD-B0F1-12EDE9FB9D92}" destId="{48DFE2E6-0DB8-4BCE-85E1-A60405938052}" srcOrd="0" destOrd="0" presId="urn:microsoft.com/office/officeart/2005/8/layout/cycle2"/>
    <dgm:cxn modelId="{1821E98A-F0B1-4EEC-85D8-20C76A906AAA}" type="presParOf" srcId="{CDA02770-C6FA-476E-863F-441FE2A200D6}" destId="{E61DCBC7-1B19-4240-B7EC-9220D817367C}" srcOrd="6" destOrd="0" presId="urn:microsoft.com/office/officeart/2005/8/layout/cycle2"/>
    <dgm:cxn modelId="{05794CD6-4F28-46C4-A999-3A10AC119E52}" type="presParOf" srcId="{CDA02770-C6FA-476E-863F-441FE2A200D6}" destId="{3BB03F58-6883-4022-B7C5-9A7C52E12276}" srcOrd="7" destOrd="0" presId="urn:microsoft.com/office/officeart/2005/8/layout/cycle2"/>
    <dgm:cxn modelId="{73A095B4-89D5-45C2-BAB3-F8990BFFB36A}" type="presParOf" srcId="{3BB03F58-6883-4022-B7C5-9A7C52E12276}" destId="{12703FEA-D7BE-4E77-9F17-15DA2ADFF3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5FC14-85A7-4C73-B48A-039B3578F7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7FDD6-980B-439D-A3CA-5509D2480E2D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ru-RU" dirty="0" smtClean="0"/>
            <a:t>оаран</a:t>
          </a:r>
          <a:endParaRPr lang="ru-RU" dirty="0"/>
        </a:p>
      </dgm:t>
    </dgm:pt>
    <dgm:pt modelId="{AB77B7BF-0E13-45F6-82E9-8C47CDD5643D}" type="parTrans" cxnId="{C74597F6-DC5E-4DAC-8AD4-C7674B591B21}">
      <dgm:prSet/>
      <dgm:spPr/>
      <dgm:t>
        <a:bodyPr/>
        <a:lstStyle/>
        <a:p>
          <a:endParaRPr lang="ru-RU"/>
        </a:p>
      </dgm:t>
    </dgm:pt>
    <dgm:pt modelId="{597CBBCB-3D4E-4E11-B50F-AC612813B848}" type="sibTrans" cxnId="{C74597F6-DC5E-4DAC-8AD4-C7674B591B21}">
      <dgm:prSet/>
      <dgm:spPr/>
      <dgm:t>
        <a:bodyPr/>
        <a:lstStyle/>
        <a:p>
          <a:endParaRPr lang="ru-RU"/>
        </a:p>
      </dgm:t>
    </dgm:pt>
    <dgm:pt modelId="{2316A78C-C487-4AB0-BBA9-E6971447549A}">
      <dgm:prSet/>
      <dgm:spPr/>
      <dgm:t>
        <a:bodyPr/>
        <a:lstStyle/>
        <a:p>
          <a:pPr rtl="0"/>
          <a:r>
            <a:rPr lang="ru-RU" smtClean="0"/>
            <a:t>орусника</a:t>
          </a:r>
          <a:endParaRPr lang="ru-RU"/>
        </a:p>
      </dgm:t>
    </dgm:pt>
    <dgm:pt modelId="{A562F8AB-0FEF-49DA-A7AF-680BD3B49151}" type="parTrans" cxnId="{A34EDED8-B137-4C66-AE64-A16E845F50AE}">
      <dgm:prSet/>
      <dgm:spPr/>
      <dgm:t>
        <a:bodyPr/>
        <a:lstStyle/>
        <a:p>
          <a:endParaRPr lang="ru-RU"/>
        </a:p>
      </dgm:t>
    </dgm:pt>
    <dgm:pt modelId="{26E2A718-7F1A-41F4-821C-81BA0F7DE68C}" type="sibTrans" cxnId="{A34EDED8-B137-4C66-AE64-A16E845F50AE}">
      <dgm:prSet/>
      <dgm:spPr/>
      <dgm:t>
        <a:bodyPr/>
        <a:lstStyle/>
        <a:p>
          <a:endParaRPr lang="ru-RU"/>
        </a:p>
      </dgm:t>
    </dgm:pt>
    <dgm:pt modelId="{8A5EAB48-7843-4934-B0CE-C34DCA1CC0E9}">
      <dgm:prSet/>
      <dgm:spPr/>
      <dgm:t>
        <a:bodyPr/>
        <a:lstStyle/>
        <a:p>
          <a:pPr rtl="0"/>
          <a:r>
            <a:rPr lang="ru-RU" smtClean="0"/>
            <a:t>оыня</a:t>
          </a:r>
          <a:endParaRPr lang="ru-RU"/>
        </a:p>
      </dgm:t>
    </dgm:pt>
    <dgm:pt modelId="{A9ADDC23-9E74-4988-A117-E9E8B6F04757}" type="parTrans" cxnId="{12A6AA4E-ABF5-408C-98D7-6E594C5F5B0B}">
      <dgm:prSet/>
      <dgm:spPr/>
      <dgm:t>
        <a:bodyPr/>
        <a:lstStyle/>
        <a:p>
          <a:endParaRPr lang="ru-RU"/>
        </a:p>
      </dgm:t>
    </dgm:pt>
    <dgm:pt modelId="{7FDCCF5B-4A54-44A3-9D8F-E4E2FDE1E464}" type="sibTrans" cxnId="{12A6AA4E-ABF5-408C-98D7-6E594C5F5B0B}">
      <dgm:prSet/>
      <dgm:spPr/>
      <dgm:t>
        <a:bodyPr/>
        <a:lstStyle/>
        <a:p>
          <a:endParaRPr lang="ru-RU"/>
        </a:p>
      </dgm:t>
    </dgm:pt>
    <dgm:pt modelId="{C11EFB49-F06C-41BB-AD95-581D7F1E7082}">
      <dgm:prSet/>
      <dgm:spPr/>
      <dgm:t>
        <a:bodyPr/>
        <a:lstStyle/>
        <a:p>
          <a:pPr rtl="0"/>
          <a:r>
            <a:rPr lang="ru-RU" smtClean="0"/>
            <a:t>оиректор</a:t>
          </a:r>
          <a:endParaRPr lang="ru-RU"/>
        </a:p>
      </dgm:t>
    </dgm:pt>
    <dgm:pt modelId="{6BC518C3-BC6C-4546-A89C-05777FE38311}" type="parTrans" cxnId="{D590D84E-A2DA-4E6E-95D2-22188999EEC7}">
      <dgm:prSet/>
      <dgm:spPr/>
      <dgm:t>
        <a:bodyPr/>
        <a:lstStyle/>
        <a:p>
          <a:endParaRPr lang="ru-RU"/>
        </a:p>
      </dgm:t>
    </dgm:pt>
    <dgm:pt modelId="{ABF36BD9-03D0-4FC3-869D-06D7B60C537A}" type="sibTrans" cxnId="{D590D84E-A2DA-4E6E-95D2-22188999EEC7}">
      <dgm:prSet/>
      <dgm:spPr/>
      <dgm:t>
        <a:bodyPr/>
        <a:lstStyle/>
        <a:p>
          <a:endParaRPr lang="ru-RU"/>
        </a:p>
      </dgm:t>
    </dgm:pt>
    <dgm:pt modelId="{D25701E1-183F-4CA8-89A1-6A728AE8D3F0}">
      <dgm:prSet/>
      <dgm:spPr/>
      <dgm:t>
        <a:bodyPr/>
        <a:lstStyle/>
        <a:p>
          <a:pPr rtl="0"/>
          <a:r>
            <a:rPr lang="ru-RU" smtClean="0"/>
            <a:t>столо</a:t>
          </a:r>
          <a:endParaRPr lang="ru-RU"/>
        </a:p>
      </dgm:t>
    </dgm:pt>
    <dgm:pt modelId="{243D1AFA-148F-4C95-8D39-2C03EEC97792}" type="parTrans" cxnId="{C6B132CF-ACC5-41EA-B7E9-B99BCC09245F}">
      <dgm:prSet/>
      <dgm:spPr/>
      <dgm:t>
        <a:bodyPr/>
        <a:lstStyle/>
        <a:p>
          <a:endParaRPr lang="ru-RU"/>
        </a:p>
      </dgm:t>
    </dgm:pt>
    <dgm:pt modelId="{98DBC043-ECEB-4F25-B7C8-A062BA4DFA07}" type="sibTrans" cxnId="{C6B132CF-ACC5-41EA-B7E9-B99BCC09245F}">
      <dgm:prSet/>
      <dgm:spPr/>
      <dgm:t>
        <a:bodyPr/>
        <a:lstStyle/>
        <a:p>
          <a:endParaRPr lang="ru-RU"/>
        </a:p>
      </dgm:t>
    </dgm:pt>
    <dgm:pt modelId="{0B4E3A2B-6E62-4A33-86C1-AA766B8340D4}">
      <dgm:prSet/>
      <dgm:spPr/>
      <dgm:t>
        <a:bodyPr/>
        <a:lstStyle/>
        <a:p>
          <a:pPr rtl="0"/>
          <a:r>
            <a:rPr lang="ru-RU" smtClean="0"/>
            <a:t>зуор</a:t>
          </a:r>
          <a:endParaRPr lang="ru-RU"/>
        </a:p>
      </dgm:t>
    </dgm:pt>
    <dgm:pt modelId="{70B6F284-B81D-4C88-BFE1-B9F540E07A33}" type="parTrans" cxnId="{4556B878-FF5C-49DC-BF92-6E2C0814BF5E}">
      <dgm:prSet/>
      <dgm:spPr/>
      <dgm:t>
        <a:bodyPr/>
        <a:lstStyle/>
        <a:p>
          <a:endParaRPr lang="ru-RU"/>
        </a:p>
      </dgm:t>
    </dgm:pt>
    <dgm:pt modelId="{B3B062DB-FA2C-4D94-8849-DFE098ED907C}" type="sibTrans" cxnId="{4556B878-FF5C-49DC-BF92-6E2C0814BF5E}">
      <dgm:prSet/>
      <dgm:spPr/>
      <dgm:t>
        <a:bodyPr/>
        <a:lstStyle/>
        <a:p>
          <a:endParaRPr lang="ru-RU"/>
        </a:p>
      </dgm:t>
    </dgm:pt>
    <dgm:pt modelId="{51EA63A6-E2F6-48E7-AD08-66FB34F8F77A}">
      <dgm:prSet/>
      <dgm:spPr/>
      <dgm:t>
        <a:bodyPr/>
        <a:lstStyle/>
        <a:p>
          <a:pPr rtl="0"/>
          <a:r>
            <a:rPr lang="ru-RU" smtClean="0"/>
            <a:t>лоока</a:t>
          </a:r>
          <a:endParaRPr lang="ru-RU"/>
        </a:p>
      </dgm:t>
    </dgm:pt>
    <dgm:pt modelId="{1F4F6362-175E-4F95-9844-FFE4F05EAAC3}" type="parTrans" cxnId="{86427B90-D41E-4D9B-9CBA-AD6FB3C092A3}">
      <dgm:prSet/>
      <dgm:spPr/>
      <dgm:t>
        <a:bodyPr/>
        <a:lstStyle/>
        <a:p>
          <a:endParaRPr lang="ru-RU"/>
        </a:p>
      </dgm:t>
    </dgm:pt>
    <dgm:pt modelId="{D24B962B-229C-4ED3-9B9A-8B87C3E5139B}" type="sibTrans" cxnId="{86427B90-D41E-4D9B-9CBA-AD6FB3C092A3}">
      <dgm:prSet/>
      <dgm:spPr/>
      <dgm:t>
        <a:bodyPr/>
        <a:lstStyle/>
        <a:p>
          <a:endParaRPr lang="ru-RU"/>
        </a:p>
      </dgm:t>
    </dgm:pt>
    <dgm:pt modelId="{0B36D1D4-C16D-4573-8EF6-DBB388183879}">
      <dgm:prSet/>
      <dgm:spPr/>
      <dgm:t>
        <a:bodyPr/>
        <a:lstStyle/>
        <a:p>
          <a:pPr rtl="0"/>
          <a:r>
            <a:rPr lang="ru-RU" smtClean="0"/>
            <a:t>завоо</a:t>
          </a:r>
          <a:endParaRPr lang="ru-RU"/>
        </a:p>
      </dgm:t>
    </dgm:pt>
    <dgm:pt modelId="{3A542771-3DA6-40DF-9543-D9BAA32C915A}" type="parTrans" cxnId="{9A8B6240-0C3B-4EF0-A4B1-46EBD0AB7FD8}">
      <dgm:prSet/>
      <dgm:spPr/>
      <dgm:t>
        <a:bodyPr/>
        <a:lstStyle/>
        <a:p>
          <a:endParaRPr lang="ru-RU"/>
        </a:p>
      </dgm:t>
    </dgm:pt>
    <dgm:pt modelId="{714421D5-FD47-411C-A3CB-668FCD18C111}" type="sibTrans" cxnId="{9A8B6240-0C3B-4EF0-A4B1-46EBD0AB7FD8}">
      <dgm:prSet/>
      <dgm:spPr/>
      <dgm:t>
        <a:bodyPr/>
        <a:lstStyle/>
        <a:p>
          <a:endParaRPr lang="ru-RU"/>
        </a:p>
      </dgm:t>
    </dgm:pt>
    <dgm:pt modelId="{D6338A69-0C2F-4B34-8B42-85F097CCC1F1}" type="pres">
      <dgm:prSet presAssocID="{FA75FC14-85A7-4C73-B48A-039B3578F7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FC7F3-1257-4E01-8FA1-4B4C79057B0E}" type="pres">
      <dgm:prSet presAssocID="{A797FDD6-980B-439D-A3CA-5509D2480E2D}" presName="linNode" presStyleCnt="0"/>
      <dgm:spPr/>
    </dgm:pt>
    <dgm:pt modelId="{FBB1F0DA-5299-4A74-A199-4898E4AF3E0D}" type="pres">
      <dgm:prSet presAssocID="{A797FDD6-980B-439D-A3CA-5509D2480E2D}" presName="parentText" presStyleLbl="node1" presStyleIdx="0" presStyleCnt="8" custLinFactNeighborX="-1045" custLinFactNeighborY="-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6FB8-AF0F-467A-AB9C-B2690EB8D926}" type="pres">
      <dgm:prSet presAssocID="{597CBBCB-3D4E-4E11-B50F-AC612813B848}" presName="sp" presStyleCnt="0"/>
      <dgm:spPr/>
    </dgm:pt>
    <dgm:pt modelId="{B7FC8C00-18F4-4FFD-8259-0DE3E6DF64F8}" type="pres">
      <dgm:prSet presAssocID="{2316A78C-C487-4AB0-BBA9-E6971447549A}" presName="linNode" presStyleCnt="0"/>
      <dgm:spPr/>
    </dgm:pt>
    <dgm:pt modelId="{E885922A-1F0E-4DE4-A472-5F059D8AFCEA}" type="pres">
      <dgm:prSet presAssocID="{2316A78C-C487-4AB0-BBA9-E6971447549A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ECD7-D2BF-4EDA-9DFC-12E2FBC053C2}" type="pres">
      <dgm:prSet presAssocID="{26E2A718-7F1A-41F4-821C-81BA0F7DE68C}" presName="sp" presStyleCnt="0"/>
      <dgm:spPr/>
    </dgm:pt>
    <dgm:pt modelId="{9A10A5B7-4132-4C1E-AFC6-939A49A3CA5D}" type="pres">
      <dgm:prSet presAssocID="{8A5EAB48-7843-4934-B0CE-C34DCA1CC0E9}" presName="linNode" presStyleCnt="0"/>
      <dgm:spPr/>
    </dgm:pt>
    <dgm:pt modelId="{CBBAD599-336C-4847-8856-3D1900042B95}" type="pres">
      <dgm:prSet presAssocID="{8A5EAB48-7843-4934-B0CE-C34DCA1CC0E9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A1043-5C5C-40A8-9D16-44B3F9670796}" type="pres">
      <dgm:prSet presAssocID="{7FDCCF5B-4A54-44A3-9D8F-E4E2FDE1E464}" presName="sp" presStyleCnt="0"/>
      <dgm:spPr/>
    </dgm:pt>
    <dgm:pt modelId="{444088DD-1C18-4284-95B0-5737B55257D6}" type="pres">
      <dgm:prSet presAssocID="{C11EFB49-F06C-41BB-AD95-581D7F1E7082}" presName="linNode" presStyleCnt="0"/>
      <dgm:spPr/>
    </dgm:pt>
    <dgm:pt modelId="{3824E34C-1D43-46CB-BF1D-960B7568EE51}" type="pres">
      <dgm:prSet presAssocID="{C11EFB49-F06C-41BB-AD95-581D7F1E708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E73B-EA63-47C5-9B93-24A406446F9A}" type="pres">
      <dgm:prSet presAssocID="{ABF36BD9-03D0-4FC3-869D-06D7B60C537A}" presName="sp" presStyleCnt="0"/>
      <dgm:spPr/>
    </dgm:pt>
    <dgm:pt modelId="{DF1C41E4-29A7-45B1-BA80-3D461506BA52}" type="pres">
      <dgm:prSet presAssocID="{D25701E1-183F-4CA8-89A1-6A728AE8D3F0}" presName="linNode" presStyleCnt="0"/>
      <dgm:spPr/>
    </dgm:pt>
    <dgm:pt modelId="{9E909E94-4B7C-4164-AD2B-E4BDB72AF204}" type="pres">
      <dgm:prSet presAssocID="{D25701E1-183F-4CA8-89A1-6A728AE8D3F0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C0099-C733-4FB1-8032-9F10D4B44991}" type="pres">
      <dgm:prSet presAssocID="{98DBC043-ECEB-4F25-B7C8-A062BA4DFA07}" presName="sp" presStyleCnt="0"/>
      <dgm:spPr/>
    </dgm:pt>
    <dgm:pt modelId="{E5FD3F68-2063-42AC-B598-D6885CAB533A}" type="pres">
      <dgm:prSet presAssocID="{0B4E3A2B-6E62-4A33-86C1-AA766B8340D4}" presName="linNode" presStyleCnt="0"/>
      <dgm:spPr/>
    </dgm:pt>
    <dgm:pt modelId="{5DE4D550-1E14-4816-83AD-34FE1E5222F7}" type="pres">
      <dgm:prSet presAssocID="{0B4E3A2B-6E62-4A33-86C1-AA766B8340D4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DFA9E-0D61-42C7-B0C9-B14712A2ADB1}" type="pres">
      <dgm:prSet presAssocID="{B3B062DB-FA2C-4D94-8849-DFE098ED907C}" presName="sp" presStyleCnt="0"/>
      <dgm:spPr/>
    </dgm:pt>
    <dgm:pt modelId="{E8A77674-8F39-42F3-91A0-300199B3B26B}" type="pres">
      <dgm:prSet presAssocID="{51EA63A6-E2F6-48E7-AD08-66FB34F8F77A}" presName="linNode" presStyleCnt="0"/>
      <dgm:spPr/>
    </dgm:pt>
    <dgm:pt modelId="{48BF2B70-C708-41FD-B746-8A3EE9E029EB}" type="pres">
      <dgm:prSet presAssocID="{51EA63A6-E2F6-48E7-AD08-66FB34F8F77A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39E62-B73F-4460-B784-BB95F3066361}" type="pres">
      <dgm:prSet presAssocID="{D24B962B-229C-4ED3-9B9A-8B87C3E5139B}" presName="sp" presStyleCnt="0"/>
      <dgm:spPr/>
    </dgm:pt>
    <dgm:pt modelId="{255B9350-37BB-4DC8-A044-50FA87FC1EC5}" type="pres">
      <dgm:prSet presAssocID="{0B36D1D4-C16D-4573-8EF6-DBB388183879}" presName="linNode" presStyleCnt="0"/>
      <dgm:spPr/>
    </dgm:pt>
    <dgm:pt modelId="{3D582411-D0BA-4E0F-81C3-A90FF372B8A4}" type="pres">
      <dgm:prSet presAssocID="{0B36D1D4-C16D-4573-8EF6-DBB388183879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6AA4E-ABF5-408C-98D7-6E594C5F5B0B}" srcId="{FA75FC14-85A7-4C73-B48A-039B3578F70E}" destId="{8A5EAB48-7843-4934-B0CE-C34DCA1CC0E9}" srcOrd="2" destOrd="0" parTransId="{A9ADDC23-9E74-4988-A117-E9E8B6F04757}" sibTransId="{7FDCCF5B-4A54-44A3-9D8F-E4E2FDE1E464}"/>
    <dgm:cxn modelId="{C74597F6-DC5E-4DAC-8AD4-C7674B591B21}" srcId="{FA75FC14-85A7-4C73-B48A-039B3578F70E}" destId="{A797FDD6-980B-439D-A3CA-5509D2480E2D}" srcOrd="0" destOrd="0" parTransId="{AB77B7BF-0E13-45F6-82E9-8C47CDD5643D}" sibTransId="{597CBBCB-3D4E-4E11-B50F-AC612813B848}"/>
    <dgm:cxn modelId="{EA26AA2B-8D7E-46FB-8811-7397094BD328}" type="presOf" srcId="{0B36D1D4-C16D-4573-8EF6-DBB388183879}" destId="{3D582411-D0BA-4E0F-81C3-A90FF372B8A4}" srcOrd="0" destOrd="0" presId="urn:microsoft.com/office/officeart/2005/8/layout/vList5"/>
    <dgm:cxn modelId="{C6B132CF-ACC5-41EA-B7E9-B99BCC09245F}" srcId="{FA75FC14-85A7-4C73-B48A-039B3578F70E}" destId="{D25701E1-183F-4CA8-89A1-6A728AE8D3F0}" srcOrd="4" destOrd="0" parTransId="{243D1AFA-148F-4C95-8D39-2C03EEC97792}" sibTransId="{98DBC043-ECEB-4F25-B7C8-A062BA4DFA07}"/>
    <dgm:cxn modelId="{9A8B6240-0C3B-4EF0-A4B1-46EBD0AB7FD8}" srcId="{FA75FC14-85A7-4C73-B48A-039B3578F70E}" destId="{0B36D1D4-C16D-4573-8EF6-DBB388183879}" srcOrd="7" destOrd="0" parTransId="{3A542771-3DA6-40DF-9543-D9BAA32C915A}" sibTransId="{714421D5-FD47-411C-A3CB-668FCD18C111}"/>
    <dgm:cxn modelId="{E0156373-C97F-4EDD-A115-31384421EC1B}" type="presOf" srcId="{A797FDD6-980B-439D-A3CA-5509D2480E2D}" destId="{FBB1F0DA-5299-4A74-A199-4898E4AF3E0D}" srcOrd="0" destOrd="0" presId="urn:microsoft.com/office/officeart/2005/8/layout/vList5"/>
    <dgm:cxn modelId="{4556B878-FF5C-49DC-BF92-6E2C0814BF5E}" srcId="{FA75FC14-85A7-4C73-B48A-039B3578F70E}" destId="{0B4E3A2B-6E62-4A33-86C1-AA766B8340D4}" srcOrd="5" destOrd="0" parTransId="{70B6F284-B81D-4C88-BFE1-B9F540E07A33}" sibTransId="{B3B062DB-FA2C-4D94-8849-DFE098ED907C}"/>
    <dgm:cxn modelId="{E56D0F1A-6050-47DD-BCEF-E0DFC89877F1}" type="presOf" srcId="{2316A78C-C487-4AB0-BBA9-E6971447549A}" destId="{E885922A-1F0E-4DE4-A472-5F059D8AFCEA}" srcOrd="0" destOrd="0" presId="urn:microsoft.com/office/officeart/2005/8/layout/vList5"/>
    <dgm:cxn modelId="{BBDFBE91-CAF3-452C-B8AF-A40928275AE0}" type="presOf" srcId="{FA75FC14-85A7-4C73-B48A-039B3578F70E}" destId="{D6338A69-0C2F-4B34-8B42-85F097CCC1F1}" srcOrd="0" destOrd="0" presId="urn:microsoft.com/office/officeart/2005/8/layout/vList5"/>
    <dgm:cxn modelId="{B3036102-F9E9-4977-B27E-87E8B5348C06}" type="presOf" srcId="{C11EFB49-F06C-41BB-AD95-581D7F1E7082}" destId="{3824E34C-1D43-46CB-BF1D-960B7568EE51}" srcOrd="0" destOrd="0" presId="urn:microsoft.com/office/officeart/2005/8/layout/vList5"/>
    <dgm:cxn modelId="{D590D84E-A2DA-4E6E-95D2-22188999EEC7}" srcId="{FA75FC14-85A7-4C73-B48A-039B3578F70E}" destId="{C11EFB49-F06C-41BB-AD95-581D7F1E7082}" srcOrd="3" destOrd="0" parTransId="{6BC518C3-BC6C-4546-A89C-05777FE38311}" sibTransId="{ABF36BD9-03D0-4FC3-869D-06D7B60C537A}"/>
    <dgm:cxn modelId="{D1F9B64B-93D5-4E68-8997-B92D23E73FD3}" type="presOf" srcId="{D25701E1-183F-4CA8-89A1-6A728AE8D3F0}" destId="{9E909E94-4B7C-4164-AD2B-E4BDB72AF204}" srcOrd="0" destOrd="0" presId="urn:microsoft.com/office/officeart/2005/8/layout/vList5"/>
    <dgm:cxn modelId="{A34EDED8-B137-4C66-AE64-A16E845F50AE}" srcId="{FA75FC14-85A7-4C73-B48A-039B3578F70E}" destId="{2316A78C-C487-4AB0-BBA9-E6971447549A}" srcOrd="1" destOrd="0" parTransId="{A562F8AB-0FEF-49DA-A7AF-680BD3B49151}" sibTransId="{26E2A718-7F1A-41F4-821C-81BA0F7DE68C}"/>
    <dgm:cxn modelId="{1F9A303C-3C60-4A12-8087-7A79CF6AE264}" type="presOf" srcId="{0B4E3A2B-6E62-4A33-86C1-AA766B8340D4}" destId="{5DE4D550-1E14-4816-83AD-34FE1E5222F7}" srcOrd="0" destOrd="0" presId="urn:microsoft.com/office/officeart/2005/8/layout/vList5"/>
    <dgm:cxn modelId="{D272B5C7-ECCB-475D-8B0D-2A304B8F6E87}" type="presOf" srcId="{51EA63A6-E2F6-48E7-AD08-66FB34F8F77A}" destId="{48BF2B70-C708-41FD-B746-8A3EE9E029EB}" srcOrd="0" destOrd="0" presId="urn:microsoft.com/office/officeart/2005/8/layout/vList5"/>
    <dgm:cxn modelId="{86427B90-D41E-4D9B-9CBA-AD6FB3C092A3}" srcId="{FA75FC14-85A7-4C73-B48A-039B3578F70E}" destId="{51EA63A6-E2F6-48E7-AD08-66FB34F8F77A}" srcOrd="6" destOrd="0" parTransId="{1F4F6362-175E-4F95-9844-FFE4F05EAAC3}" sibTransId="{D24B962B-229C-4ED3-9B9A-8B87C3E5139B}"/>
    <dgm:cxn modelId="{99CA658C-40D6-4DDC-88B1-F6B69E4038C4}" type="presOf" srcId="{8A5EAB48-7843-4934-B0CE-C34DCA1CC0E9}" destId="{CBBAD599-336C-4847-8856-3D1900042B95}" srcOrd="0" destOrd="0" presId="urn:microsoft.com/office/officeart/2005/8/layout/vList5"/>
    <dgm:cxn modelId="{39882BBD-DC11-4D05-85B3-1CD19F6317DD}" type="presParOf" srcId="{D6338A69-0C2F-4B34-8B42-85F097CCC1F1}" destId="{293FC7F3-1257-4E01-8FA1-4B4C79057B0E}" srcOrd="0" destOrd="0" presId="urn:microsoft.com/office/officeart/2005/8/layout/vList5"/>
    <dgm:cxn modelId="{70D7AB05-2468-4CB1-BDD6-D73348A6A08F}" type="presParOf" srcId="{293FC7F3-1257-4E01-8FA1-4B4C79057B0E}" destId="{FBB1F0DA-5299-4A74-A199-4898E4AF3E0D}" srcOrd="0" destOrd="0" presId="urn:microsoft.com/office/officeart/2005/8/layout/vList5"/>
    <dgm:cxn modelId="{48A2EC7E-138A-490E-A2B3-CD1810A31841}" type="presParOf" srcId="{D6338A69-0C2F-4B34-8B42-85F097CCC1F1}" destId="{FEFC6FB8-AF0F-467A-AB9C-B2690EB8D926}" srcOrd="1" destOrd="0" presId="urn:microsoft.com/office/officeart/2005/8/layout/vList5"/>
    <dgm:cxn modelId="{2812851C-E89F-441A-B979-3827385DEB4E}" type="presParOf" srcId="{D6338A69-0C2F-4B34-8B42-85F097CCC1F1}" destId="{B7FC8C00-18F4-4FFD-8259-0DE3E6DF64F8}" srcOrd="2" destOrd="0" presId="urn:microsoft.com/office/officeart/2005/8/layout/vList5"/>
    <dgm:cxn modelId="{6BDCC76E-0A26-436A-A8CD-03A270887FAA}" type="presParOf" srcId="{B7FC8C00-18F4-4FFD-8259-0DE3E6DF64F8}" destId="{E885922A-1F0E-4DE4-A472-5F059D8AFCEA}" srcOrd="0" destOrd="0" presId="urn:microsoft.com/office/officeart/2005/8/layout/vList5"/>
    <dgm:cxn modelId="{BC33F822-2A91-4748-B511-5F956592D160}" type="presParOf" srcId="{D6338A69-0C2F-4B34-8B42-85F097CCC1F1}" destId="{2DB7ECD7-D2BF-4EDA-9DFC-12E2FBC053C2}" srcOrd="3" destOrd="0" presId="urn:microsoft.com/office/officeart/2005/8/layout/vList5"/>
    <dgm:cxn modelId="{3663BFE2-4A96-470A-860F-10712DD3BD0E}" type="presParOf" srcId="{D6338A69-0C2F-4B34-8B42-85F097CCC1F1}" destId="{9A10A5B7-4132-4C1E-AFC6-939A49A3CA5D}" srcOrd="4" destOrd="0" presId="urn:microsoft.com/office/officeart/2005/8/layout/vList5"/>
    <dgm:cxn modelId="{9037AADB-FF5A-40A5-AFF2-B2F7CB19AE01}" type="presParOf" srcId="{9A10A5B7-4132-4C1E-AFC6-939A49A3CA5D}" destId="{CBBAD599-336C-4847-8856-3D1900042B95}" srcOrd="0" destOrd="0" presId="urn:microsoft.com/office/officeart/2005/8/layout/vList5"/>
    <dgm:cxn modelId="{FBCECE91-6937-4303-88C4-74219335A9EB}" type="presParOf" srcId="{D6338A69-0C2F-4B34-8B42-85F097CCC1F1}" destId="{632A1043-5C5C-40A8-9D16-44B3F9670796}" srcOrd="5" destOrd="0" presId="urn:microsoft.com/office/officeart/2005/8/layout/vList5"/>
    <dgm:cxn modelId="{2BE76959-0FAE-4F10-94FC-1118E1511673}" type="presParOf" srcId="{D6338A69-0C2F-4B34-8B42-85F097CCC1F1}" destId="{444088DD-1C18-4284-95B0-5737B55257D6}" srcOrd="6" destOrd="0" presId="urn:microsoft.com/office/officeart/2005/8/layout/vList5"/>
    <dgm:cxn modelId="{5F862E8B-3390-43B1-B7A5-24CEC1807E6C}" type="presParOf" srcId="{444088DD-1C18-4284-95B0-5737B55257D6}" destId="{3824E34C-1D43-46CB-BF1D-960B7568EE51}" srcOrd="0" destOrd="0" presId="urn:microsoft.com/office/officeart/2005/8/layout/vList5"/>
    <dgm:cxn modelId="{A69D6564-7A9D-4C8C-9F2E-0D3DBB2B386F}" type="presParOf" srcId="{D6338A69-0C2F-4B34-8B42-85F097CCC1F1}" destId="{956CE73B-EA63-47C5-9B93-24A406446F9A}" srcOrd="7" destOrd="0" presId="urn:microsoft.com/office/officeart/2005/8/layout/vList5"/>
    <dgm:cxn modelId="{1436CE8E-BC90-46D7-947B-CD5E05D97959}" type="presParOf" srcId="{D6338A69-0C2F-4B34-8B42-85F097CCC1F1}" destId="{DF1C41E4-29A7-45B1-BA80-3D461506BA52}" srcOrd="8" destOrd="0" presId="urn:microsoft.com/office/officeart/2005/8/layout/vList5"/>
    <dgm:cxn modelId="{638AB35D-7522-4156-8CD6-61F71084831A}" type="presParOf" srcId="{DF1C41E4-29A7-45B1-BA80-3D461506BA52}" destId="{9E909E94-4B7C-4164-AD2B-E4BDB72AF204}" srcOrd="0" destOrd="0" presId="urn:microsoft.com/office/officeart/2005/8/layout/vList5"/>
    <dgm:cxn modelId="{E7C27E2D-A0BB-48C5-90D4-A61627B71F06}" type="presParOf" srcId="{D6338A69-0C2F-4B34-8B42-85F097CCC1F1}" destId="{CBDC0099-C733-4FB1-8032-9F10D4B44991}" srcOrd="9" destOrd="0" presId="urn:microsoft.com/office/officeart/2005/8/layout/vList5"/>
    <dgm:cxn modelId="{E0C5C132-268E-4358-813A-31E3285FF138}" type="presParOf" srcId="{D6338A69-0C2F-4B34-8B42-85F097CCC1F1}" destId="{E5FD3F68-2063-42AC-B598-D6885CAB533A}" srcOrd="10" destOrd="0" presId="urn:microsoft.com/office/officeart/2005/8/layout/vList5"/>
    <dgm:cxn modelId="{E40205F3-3B85-47DD-9383-FC92DF23C734}" type="presParOf" srcId="{E5FD3F68-2063-42AC-B598-D6885CAB533A}" destId="{5DE4D550-1E14-4816-83AD-34FE1E5222F7}" srcOrd="0" destOrd="0" presId="urn:microsoft.com/office/officeart/2005/8/layout/vList5"/>
    <dgm:cxn modelId="{03FC5B79-8CC0-45FD-999D-88029AA7DEFC}" type="presParOf" srcId="{D6338A69-0C2F-4B34-8B42-85F097CCC1F1}" destId="{82CDFA9E-0D61-42C7-B0C9-B14712A2ADB1}" srcOrd="11" destOrd="0" presId="urn:microsoft.com/office/officeart/2005/8/layout/vList5"/>
    <dgm:cxn modelId="{EE8CBD80-A9B8-41F6-ABC6-E6A564AF1FA5}" type="presParOf" srcId="{D6338A69-0C2F-4B34-8B42-85F097CCC1F1}" destId="{E8A77674-8F39-42F3-91A0-300199B3B26B}" srcOrd="12" destOrd="0" presId="urn:microsoft.com/office/officeart/2005/8/layout/vList5"/>
    <dgm:cxn modelId="{0CF17488-0DBE-42DF-B2E5-958DDFF13A5D}" type="presParOf" srcId="{E8A77674-8F39-42F3-91A0-300199B3B26B}" destId="{48BF2B70-C708-41FD-B746-8A3EE9E029EB}" srcOrd="0" destOrd="0" presId="urn:microsoft.com/office/officeart/2005/8/layout/vList5"/>
    <dgm:cxn modelId="{0B9F1E26-9EC4-4B86-832D-A709ACFA9669}" type="presParOf" srcId="{D6338A69-0C2F-4B34-8B42-85F097CCC1F1}" destId="{90039E62-B73F-4460-B784-BB95F3066361}" srcOrd="13" destOrd="0" presId="urn:microsoft.com/office/officeart/2005/8/layout/vList5"/>
    <dgm:cxn modelId="{73C43D83-6BD7-4792-8D3B-60C55F9F2282}" type="presParOf" srcId="{D6338A69-0C2F-4B34-8B42-85F097CCC1F1}" destId="{255B9350-37BB-4DC8-A044-50FA87FC1EC5}" srcOrd="14" destOrd="0" presId="urn:microsoft.com/office/officeart/2005/8/layout/vList5"/>
    <dgm:cxn modelId="{0E52B6E8-5582-4414-8FD7-1EF8B8C3D2B3}" type="presParOf" srcId="{255B9350-37BB-4DC8-A044-50FA87FC1EC5}" destId="{3D582411-D0BA-4E0F-81C3-A90FF372B8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88D23-5275-4197-AADC-26F1D5BF8B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1EFEA-21A6-48BD-B0E2-9B2783DC034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B24DE812-B018-47D2-AD76-665070A0843B}" type="parTrans" cxnId="{46FCF7DD-7786-4D6F-9CBE-8F3A88D49A58}">
      <dgm:prSet/>
      <dgm:spPr/>
      <dgm:t>
        <a:bodyPr/>
        <a:lstStyle/>
        <a:p>
          <a:endParaRPr lang="ru-RU"/>
        </a:p>
      </dgm:t>
    </dgm:pt>
    <dgm:pt modelId="{8FA90950-EB0D-41E0-BC30-5A03167545A1}" type="sibTrans" cxnId="{46FCF7DD-7786-4D6F-9CBE-8F3A88D49A58}">
      <dgm:prSet/>
      <dgm:spPr/>
      <dgm:t>
        <a:bodyPr/>
        <a:lstStyle/>
        <a:p>
          <a:endParaRPr lang="ru-RU"/>
        </a:p>
      </dgm:t>
    </dgm:pt>
    <dgm:pt modelId="{697B3AEB-A9BF-45FD-85E8-8133A2487BDE}">
      <dgm:prSet phldrT="[Текст]" custT="1"/>
      <dgm:spPr/>
      <dgm:t>
        <a:bodyPr/>
        <a:lstStyle/>
        <a:p>
          <a:r>
            <a:rPr lang="ru-RU" sz="2000" dirty="0" smtClean="0"/>
            <a:t>согласный</a:t>
          </a:r>
          <a:endParaRPr lang="ru-RU" sz="2000" dirty="0"/>
        </a:p>
      </dgm:t>
    </dgm:pt>
    <dgm:pt modelId="{0086C898-E65B-4529-871F-DC3818372456}" type="parTrans" cxnId="{50318FB6-E637-4B97-B264-16FA6DABD542}">
      <dgm:prSet/>
      <dgm:spPr/>
      <dgm:t>
        <a:bodyPr/>
        <a:lstStyle/>
        <a:p>
          <a:endParaRPr lang="ru-RU"/>
        </a:p>
      </dgm:t>
    </dgm:pt>
    <dgm:pt modelId="{42279E27-393E-481A-8A6D-50080FF49CDE}" type="sibTrans" cxnId="{50318FB6-E637-4B97-B264-16FA6DABD542}">
      <dgm:prSet/>
      <dgm:spPr/>
      <dgm:t>
        <a:bodyPr/>
        <a:lstStyle/>
        <a:p>
          <a:endParaRPr lang="ru-RU"/>
        </a:p>
      </dgm:t>
    </dgm:pt>
    <dgm:pt modelId="{AB768837-F0D9-4CE3-9136-7F990FECE60C}">
      <dgm:prSet phldrT="[Текст]"/>
      <dgm:spPr/>
      <dgm:t>
        <a:bodyPr/>
        <a:lstStyle/>
        <a:p>
          <a:r>
            <a:rPr lang="ru-RU" dirty="0" smtClean="0"/>
            <a:t>Д</a:t>
          </a:r>
          <a:endParaRPr lang="ru-RU" dirty="0"/>
        </a:p>
      </dgm:t>
    </dgm:pt>
    <dgm:pt modelId="{F040C3C4-E1D7-4C84-9F2F-24C78245F31F}" type="parTrans" cxnId="{88BD5006-436F-4852-862F-F03433F17C69}">
      <dgm:prSet/>
      <dgm:spPr/>
      <dgm:t>
        <a:bodyPr/>
        <a:lstStyle/>
        <a:p>
          <a:endParaRPr lang="ru-RU"/>
        </a:p>
      </dgm:t>
    </dgm:pt>
    <dgm:pt modelId="{EB4379F6-E0C3-40A7-92A7-1E58FEC1BAA9}" type="sibTrans" cxnId="{88BD5006-436F-4852-862F-F03433F17C69}">
      <dgm:prSet/>
      <dgm:spPr/>
      <dgm:t>
        <a:bodyPr/>
        <a:lstStyle/>
        <a:p>
          <a:endParaRPr lang="ru-RU"/>
        </a:p>
      </dgm:t>
    </dgm:pt>
    <dgm:pt modelId="{B46E2696-3CA1-4F53-8C96-EB0FC3808E36}">
      <dgm:prSet phldrT="[Текст]" custT="1"/>
      <dgm:spPr/>
      <dgm:t>
        <a:bodyPr/>
        <a:lstStyle/>
        <a:p>
          <a:r>
            <a:rPr lang="ru-RU" sz="2000" dirty="0" smtClean="0"/>
            <a:t>согласный</a:t>
          </a:r>
          <a:endParaRPr lang="ru-RU" sz="2000" dirty="0"/>
        </a:p>
      </dgm:t>
    </dgm:pt>
    <dgm:pt modelId="{DFD7C85D-D003-406D-B8E5-D09A5035856F}" type="parTrans" cxnId="{FF3313B1-5D6A-41D3-BCE3-41838864EB04}">
      <dgm:prSet/>
      <dgm:spPr/>
      <dgm:t>
        <a:bodyPr/>
        <a:lstStyle/>
        <a:p>
          <a:endParaRPr lang="ru-RU"/>
        </a:p>
      </dgm:t>
    </dgm:pt>
    <dgm:pt modelId="{3FC48EF3-4A7E-43F5-AAFE-0784E46D7D39}" type="sibTrans" cxnId="{FF3313B1-5D6A-41D3-BCE3-41838864EB04}">
      <dgm:prSet/>
      <dgm:spPr/>
      <dgm:t>
        <a:bodyPr/>
        <a:lstStyle/>
        <a:p>
          <a:endParaRPr lang="ru-RU"/>
        </a:p>
      </dgm:t>
    </dgm:pt>
    <dgm:pt modelId="{D1623CBD-8CFC-4C44-B1EF-EB420EC4526E}">
      <dgm:prSet phldrT="[Текст]" custT="1"/>
      <dgm:spPr/>
      <dgm:t>
        <a:bodyPr/>
        <a:lstStyle/>
        <a:p>
          <a:r>
            <a:rPr lang="ru-RU" sz="2000" dirty="0" smtClean="0"/>
            <a:t>звонкий</a:t>
          </a:r>
          <a:endParaRPr lang="ru-RU" sz="2000" dirty="0"/>
        </a:p>
      </dgm:t>
    </dgm:pt>
    <dgm:pt modelId="{63E4E9AC-CF4E-41FB-8B8A-125D804A3FAA}" type="parTrans" cxnId="{FBB82883-0FB9-4A26-83BE-EEC08CC4CCB2}">
      <dgm:prSet/>
      <dgm:spPr/>
      <dgm:t>
        <a:bodyPr/>
        <a:lstStyle/>
        <a:p>
          <a:endParaRPr lang="ru-RU"/>
        </a:p>
      </dgm:t>
    </dgm:pt>
    <dgm:pt modelId="{5C4B43E1-D177-4976-B159-AC4F2C52039E}" type="sibTrans" cxnId="{FBB82883-0FB9-4A26-83BE-EEC08CC4CCB2}">
      <dgm:prSet/>
      <dgm:spPr/>
      <dgm:t>
        <a:bodyPr/>
        <a:lstStyle/>
        <a:p>
          <a:endParaRPr lang="ru-RU"/>
        </a:p>
      </dgm:t>
    </dgm:pt>
    <dgm:pt modelId="{49834047-0258-4663-B6EA-78E4ACE00CCC}">
      <dgm:prSet custT="1"/>
      <dgm:spPr/>
      <dgm:t>
        <a:bodyPr/>
        <a:lstStyle/>
        <a:p>
          <a:r>
            <a:rPr lang="ru-RU" sz="2000" dirty="0" smtClean="0"/>
            <a:t>звонкий</a:t>
          </a:r>
          <a:endParaRPr lang="ru-RU" sz="2000" dirty="0"/>
        </a:p>
      </dgm:t>
    </dgm:pt>
    <dgm:pt modelId="{D70CF694-0ABB-477C-BFF1-821BD5150174}" type="sibTrans" cxnId="{475CAD6A-CE5D-46E1-B3B9-7FE7CF0A6743}">
      <dgm:prSet/>
      <dgm:spPr/>
      <dgm:t>
        <a:bodyPr/>
        <a:lstStyle/>
        <a:p>
          <a:endParaRPr lang="ru-RU"/>
        </a:p>
      </dgm:t>
    </dgm:pt>
    <dgm:pt modelId="{82FB9D14-6B75-4269-8CCD-FE62A2956DC9}" type="parTrans" cxnId="{475CAD6A-CE5D-46E1-B3B9-7FE7CF0A6743}">
      <dgm:prSet/>
      <dgm:spPr/>
      <dgm:t>
        <a:bodyPr/>
        <a:lstStyle/>
        <a:p>
          <a:endParaRPr lang="ru-RU"/>
        </a:p>
      </dgm:t>
    </dgm:pt>
    <dgm:pt modelId="{27431EAD-6AEE-430C-ACB8-45757926706F}">
      <dgm:prSet custT="1"/>
      <dgm:spPr/>
      <dgm:t>
        <a:bodyPr/>
        <a:lstStyle/>
        <a:p>
          <a:r>
            <a:rPr lang="ru-RU" sz="2000" dirty="0" smtClean="0"/>
            <a:t>взрывной</a:t>
          </a:r>
          <a:endParaRPr lang="ru-RU" sz="2000" dirty="0"/>
        </a:p>
      </dgm:t>
    </dgm:pt>
    <dgm:pt modelId="{F24C83D5-C22D-400D-899A-DE3FBD02D08A}" type="sibTrans" cxnId="{EBC59BC1-DE7F-4F80-864E-698302E96873}">
      <dgm:prSet/>
      <dgm:spPr/>
      <dgm:t>
        <a:bodyPr/>
        <a:lstStyle/>
        <a:p>
          <a:endParaRPr lang="ru-RU"/>
        </a:p>
      </dgm:t>
    </dgm:pt>
    <dgm:pt modelId="{4CBDA4A5-E3C1-4827-A55B-2BA3760F9A0C}" type="parTrans" cxnId="{EBC59BC1-DE7F-4F80-864E-698302E96873}">
      <dgm:prSet/>
      <dgm:spPr/>
      <dgm:t>
        <a:bodyPr/>
        <a:lstStyle/>
        <a:p>
          <a:endParaRPr lang="ru-RU"/>
        </a:p>
      </dgm:t>
    </dgm:pt>
    <dgm:pt modelId="{2BB29536-A851-4BA3-BC10-B6E12D441854}">
      <dgm:prSet custT="1"/>
      <dgm:spPr/>
      <dgm:t>
        <a:bodyPr/>
        <a:lstStyle/>
        <a:p>
          <a:r>
            <a:rPr lang="ru-RU" sz="2000" b="1" dirty="0" smtClean="0"/>
            <a:t>Преграда- сомкнутые губы</a:t>
          </a:r>
          <a:endParaRPr lang="ru-RU" sz="2000" b="1" dirty="0"/>
        </a:p>
      </dgm:t>
    </dgm:pt>
    <dgm:pt modelId="{56987134-B312-4BAB-A547-6AF686819ED4}" type="parTrans" cxnId="{15A20220-F64C-485B-A114-78242A11189F}">
      <dgm:prSet/>
      <dgm:spPr/>
      <dgm:t>
        <a:bodyPr/>
        <a:lstStyle/>
        <a:p>
          <a:endParaRPr lang="ru-RU"/>
        </a:p>
      </dgm:t>
    </dgm:pt>
    <dgm:pt modelId="{B5B5CF22-40F8-4578-B0FE-B270C928F248}" type="sibTrans" cxnId="{15A20220-F64C-485B-A114-78242A11189F}">
      <dgm:prSet/>
      <dgm:spPr/>
      <dgm:t>
        <a:bodyPr/>
        <a:lstStyle/>
        <a:p>
          <a:endParaRPr lang="ru-RU"/>
        </a:p>
      </dgm:t>
    </dgm:pt>
    <dgm:pt modelId="{63F3391D-838E-4A95-BFDC-2304B33F5D23}">
      <dgm:prSet custT="1"/>
      <dgm:spPr/>
      <dgm:t>
        <a:bodyPr/>
        <a:lstStyle/>
        <a:p>
          <a:r>
            <a:rPr lang="ru-RU" sz="2000" dirty="0" smtClean="0"/>
            <a:t>взрывной</a:t>
          </a:r>
          <a:endParaRPr lang="ru-RU" sz="2000" dirty="0"/>
        </a:p>
      </dgm:t>
    </dgm:pt>
    <dgm:pt modelId="{E5E50ACF-D23D-4894-A41D-7230FD60D1EE}" type="parTrans" cxnId="{56E984B3-393B-4A99-BC4A-7E426E9596B7}">
      <dgm:prSet/>
      <dgm:spPr/>
      <dgm:t>
        <a:bodyPr/>
        <a:lstStyle/>
        <a:p>
          <a:endParaRPr lang="ru-RU"/>
        </a:p>
      </dgm:t>
    </dgm:pt>
    <dgm:pt modelId="{FCD8EAB8-F065-470C-ABB2-BED4408BB444}" type="sibTrans" cxnId="{56E984B3-393B-4A99-BC4A-7E426E9596B7}">
      <dgm:prSet/>
      <dgm:spPr/>
      <dgm:t>
        <a:bodyPr/>
        <a:lstStyle/>
        <a:p>
          <a:endParaRPr lang="ru-RU"/>
        </a:p>
      </dgm:t>
    </dgm:pt>
    <dgm:pt modelId="{98BFCA6B-6EA1-4C90-A710-552E59B6119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Преграда- кончик языка</a:t>
          </a:r>
          <a:endParaRPr lang="ru-RU" sz="2000" b="1" dirty="0">
            <a:solidFill>
              <a:schemeClr val="tx1"/>
            </a:solidFill>
          </a:endParaRPr>
        </a:p>
      </dgm:t>
    </dgm:pt>
    <dgm:pt modelId="{91293F33-27EC-4628-8294-ED4C82689862}" type="parTrans" cxnId="{4FAB6A85-E81B-4630-9C69-644EA1840A8D}">
      <dgm:prSet/>
      <dgm:spPr/>
      <dgm:t>
        <a:bodyPr/>
        <a:lstStyle/>
        <a:p>
          <a:endParaRPr lang="ru-RU"/>
        </a:p>
      </dgm:t>
    </dgm:pt>
    <dgm:pt modelId="{C8D8CCFC-81D7-417F-B3AB-2D8B4932519F}" type="sibTrans" cxnId="{4FAB6A85-E81B-4630-9C69-644EA1840A8D}">
      <dgm:prSet/>
      <dgm:spPr/>
      <dgm:t>
        <a:bodyPr/>
        <a:lstStyle/>
        <a:p>
          <a:endParaRPr lang="ru-RU"/>
        </a:p>
      </dgm:t>
    </dgm:pt>
    <dgm:pt modelId="{29464C55-838B-4016-BEE1-C83B3E26F976}" type="pres">
      <dgm:prSet presAssocID="{A8688D23-5275-4197-AADC-26F1D5BF8B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95CAB3-EA25-48E6-8126-AA8F3A970886}" type="pres">
      <dgm:prSet presAssocID="{AF61EFEA-21A6-48BD-B0E2-9B2783DC0341}" presName="horFlow" presStyleCnt="0"/>
      <dgm:spPr/>
    </dgm:pt>
    <dgm:pt modelId="{851AC1FD-E023-4688-BB79-86CF88B140E5}" type="pres">
      <dgm:prSet presAssocID="{AF61EFEA-21A6-48BD-B0E2-9B2783DC0341}" presName="bigChev" presStyleLbl="node1" presStyleIdx="0" presStyleCnt="2"/>
      <dgm:spPr/>
      <dgm:t>
        <a:bodyPr/>
        <a:lstStyle/>
        <a:p>
          <a:endParaRPr lang="ru-RU"/>
        </a:p>
      </dgm:t>
    </dgm:pt>
    <dgm:pt modelId="{14FE78E5-63BF-4A47-B49B-44FE7FB896CF}" type="pres">
      <dgm:prSet presAssocID="{0086C898-E65B-4529-871F-DC3818372456}" presName="parTrans" presStyleCnt="0"/>
      <dgm:spPr/>
    </dgm:pt>
    <dgm:pt modelId="{37203DCE-D1BB-416D-AF41-FA7A107F3D53}" type="pres">
      <dgm:prSet presAssocID="{697B3AEB-A9BF-45FD-85E8-8133A2487BDE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98A2-7F96-4FF8-8E33-6661876B07A3}" type="pres">
      <dgm:prSet presAssocID="{42279E27-393E-481A-8A6D-50080FF49CDE}" presName="sibTrans" presStyleCnt="0"/>
      <dgm:spPr/>
    </dgm:pt>
    <dgm:pt modelId="{9FF54AC8-1BC5-4641-AB39-514A9B1CFB94}" type="pres">
      <dgm:prSet presAssocID="{49834047-0258-4663-B6EA-78E4ACE00CCC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344D5-BE13-4360-A6AB-A3BEBD0DFAB6}" type="pres">
      <dgm:prSet presAssocID="{D70CF694-0ABB-477C-BFF1-821BD5150174}" presName="sibTrans" presStyleCnt="0"/>
      <dgm:spPr/>
    </dgm:pt>
    <dgm:pt modelId="{92CA3CF6-F264-40A2-80ED-CB2B58CF545F}" type="pres">
      <dgm:prSet presAssocID="{27431EAD-6AEE-430C-ACB8-45757926706F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E9D8D-6EEA-4CC9-BD80-FB395C954633}" type="pres">
      <dgm:prSet presAssocID="{F24C83D5-C22D-400D-899A-DE3FBD02D08A}" presName="sibTrans" presStyleCnt="0"/>
      <dgm:spPr/>
    </dgm:pt>
    <dgm:pt modelId="{37FFBF8C-8825-4365-8EEF-1CB96E0DE76B}" type="pres">
      <dgm:prSet presAssocID="{2BB29536-A851-4BA3-BC10-B6E12D441854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F4B5B-F68D-4655-A1A3-5C89E6F0505C}" type="pres">
      <dgm:prSet presAssocID="{AF61EFEA-21A6-48BD-B0E2-9B2783DC0341}" presName="vSp" presStyleCnt="0"/>
      <dgm:spPr/>
    </dgm:pt>
    <dgm:pt modelId="{9575EF09-6675-4B4A-A8E3-77F3EEDE8804}" type="pres">
      <dgm:prSet presAssocID="{AB768837-F0D9-4CE3-9136-7F990FECE60C}" presName="horFlow" presStyleCnt="0"/>
      <dgm:spPr/>
    </dgm:pt>
    <dgm:pt modelId="{E21246A9-BAE7-49BC-A9AA-286B26EFFC4A}" type="pres">
      <dgm:prSet presAssocID="{AB768837-F0D9-4CE3-9136-7F990FECE60C}" presName="bigChev" presStyleLbl="node1" presStyleIdx="1" presStyleCnt="2"/>
      <dgm:spPr/>
      <dgm:t>
        <a:bodyPr/>
        <a:lstStyle/>
        <a:p>
          <a:endParaRPr lang="ru-RU"/>
        </a:p>
      </dgm:t>
    </dgm:pt>
    <dgm:pt modelId="{6E5A07D0-4565-4C43-8890-65940E051B95}" type="pres">
      <dgm:prSet presAssocID="{DFD7C85D-D003-406D-B8E5-D09A5035856F}" presName="parTrans" presStyleCnt="0"/>
      <dgm:spPr/>
    </dgm:pt>
    <dgm:pt modelId="{425E4CF9-4977-4673-A400-8B985E16D2E1}" type="pres">
      <dgm:prSet presAssocID="{B46E2696-3CA1-4F53-8C96-EB0FC3808E36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BAC54-5E51-47ED-982A-7C1185BEB87F}" type="pres">
      <dgm:prSet presAssocID="{3FC48EF3-4A7E-43F5-AAFE-0784E46D7D39}" presName="sibTrans" presStyleCnt="0"/>
      <dgm:spPr/>
    </dgm:pt>
    <dgm:pt modelId="{C4A45253-7A68-448E-89CD-3DB55B859DC2}" type="pres">
      <dgm:prSet presAssocID="{D1623CBD-8CFC-4C44-B1EF-EB420EC4526E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3D34A-8B82-47C6-B21B-5E40A8F799B7}" type="pres">
      <dgm:prSet presAssocID="{5C4B43E1-D177-4976-B159-AC4F2C52039E}" presName="sibTrans" presStyleCnt="0"/>
      <dgm:spPr/>
    </dgm:pt>
    <dgm:pt modelId="{A99F4E9A-13FB-43E0-AA8F-FF304EF3CB47}" type="pres">
      <dgm:prSet presAssocID="{63F3391D-838E-4A95-BFDC-2304B33F5D23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161AD-F17E-4FF2-8108-9B3DEF211421}" type="pres">
      <dgm:prSet presAssocID="{FCD8EAB8-F065-470C-ABB2-BED4408BB444}" presName="sibTrans" presStyleCnt="0"/>
      <dgm:spPr/>
    </dgm:pt>
    <dgm:pt modelId="{11B99C99-F83D-49DA-8661-7F1B7B42E586}" type="pres">
      <dgm:prSet presAssocID="{98BFCA6B-6EA1-4C90-A710-552E59B61194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CF7DD-7786-4D6F-9CBE-8F3A88D49A58}" srcId="{A8688D23-5275-4197-AADC-26F1D5BF8B1C}" destId="{AF61EFEA-21A6-48BD-B0E2-9B2783DC0341}" srcOrd="0" destOrd="0" parTransId="{B24DE812-B018-47D2-AD76-665070A0843B}" sibTransId="{8FA90950-EB0D-41E0-BC30-5A03167545A1}"/>
    <dgm:cxn modelId="{B3B8367C-3E60-40FC-86A7-CF443C3949AC}" type="presOf" srcId="{98BFCA6B-6EA1-4C90-A710-552E59B61194}" destId="{11B99C99-F83D-49DA-8661-7F1B7B42E586}" srcOrd="0" destOrd="0" presId="urn:microsoft.com/office/officeart/2005/8/layout/lProcess3"/>
    <dgm:cxn modelId="{7BCEC0A7-AB31-46BC-B1D7-8B53CFE52390}" type="presOf" srcId="{AB768837-F0D9-4CE3-9136-7F990FECE60C}" destId="{E21246A9-BAE7-49BC-A9AA-286B26EFFC4A}" srcOrd="0" destOrd="0" presId="urn:microsoft.com/office/officeart/2005/8/layout/lProcess3"/>
    <dgm:cxn modelId="{50318FB6-E637-4B97-B264-16FA6DABD542}" srcId="{AF61EFEA-21A6-48BD-B0E2-9B2783DC0341}" destId="{697B3AEB-A9BF-45FD-85E8-8133A2487BDE}" srcOrd="0" destOrd="0" parTransId="{0086C898-E65B-4529-871F-DC3818372456}" sibTransId="{42279E27-393E-481A-8A6D-50080FF49CDE}"/>
    <dgm:cxn modelId="{0DF6CA8B-A581-41AA-879A-89ED77DCAE19}" type="presOf" srcId="{49834047-0258-4663-B6EA-78E4ACE00CCC}" destId="{9FF54AC8-1BC5-4641-AB39-514A9B1CFB94}" srcOrd="0" destOrd="0" presId="urn:microsoft.com/office/officeart/2005/8/layout/lProcess3"/>
    <dgm:cxn modelId="{C9D6B60D-B098-41E3-B013-AE9DC9E73456}" type="presOf" srcId="{63F3391D-838E-4A95-BFDC-2304B33F5D23}" destId="{A99F4E9A-13FB-43E0-AA8F-FF304EF3CB47}" srcOrd="0" destOrd="0" presId="urn:microsoft.com/office/officeart/2005/8/layout/lProcess3"/>
    <dgm:cxn modelId="{4FAB6A85-E81B-4630-9C69-644EA1840A8D}" srcId="{AB768837-F0D9-4CE3-9136-7F990FECE60C}" destId="{98BFCA6B-6EA1-4C90-A710-552E59B61194}" srcOrd="3" destOrd="0" parTransId="{91293F33-27EC-4628-8294-ED4C82689862}" sibTransId="{C8D8CCFC-81D7-417F-B3AB-2D8B4932519F}"/>
    <dgm:cxn modelId="{239E9200-4CC6-4C32-9565-DA759C948D77}" type="presOf" srcId="{B46E2696-3CA1-4F53-8C96-EB0FC3808E36}" destId="{425E4CF9-4977-4673-A400-8B985E16D2E1}" srcOrd="0" destOrd="0" presId="urn:microsoft.com/office/officeart/2005/8/layout/lProcess3"/>
    <dgm:cxn modelId="{FF3313B1-5D6A-41D3-BCE3-41838864EB04}" srcId="{AB768837-F0D9-4CE3-9136-7F990FECE60C}" destId="{B46E2696-3CA1-4F53-8C96-EB0FC3808E36}" srcOrd="0" destOrd="0" parTransId="{DFD7C85D-D003-406D-B8E5-D09A5035856F}" sibTransId="{3FC48EF3-4A7E-43F5-AAFE-0784E46D7D39}"/>
    <dgm:cxn modelId="{FBB82883-0FB9-4A26-83BE-EEC08CC4CCB2}" srcId="{AB768837-F0D9-4CE3-9136-7F990FECE60C}" destId="{D1623CBD-8CFC-4C44-B1EF-EB420EC4526E}" srcOrd="1" destOrd="0" parTransId="{63E4E9AC-CF4E-41FB-8B8A-125D804A3FAA}" sibTransId="{5C4B43E1-D177-4976-B159-AC4F2C52039E}"/>
    <dgm:cxn modelId="{D18A59D1-E3C8-4192-9830-2B5DCBCE95F3}" type="presOf" srcId="{27431EAD-6AEE-430C-ACB8-45757926706F}" destId="{92CA3CF6-F264-40A2-80ED-CB2B58CF545F}" srcOrd="0" destOrd="0" presId="urn:microsoft.com/office/officeart/2005/8/layout/lProcess3"/>
    <dgm:cxn modelId="{88BD5006-436F-4852-862F-F03433F17C69}" srcId="{A8688D23-5275-4197-AADC-26F1D5BF8B1C}" destId="{AB768837-F0D9-4CE3-9136-7F990FECE60C}" srcOrd="1" destOrd="0" parTransId="{F040C3C4-E1D7-4C84-9F2F-24C78245F31F}" sibTransId="{EB4379F6-E0C3-40A7-92A7-1E58FEC1BAA9}"/>
    <dgm:cxn modelId="{D23C30BE-10E0-4F0E-BB78-717D789AD7A7}" type="presOf" srcId="{2BB29536-A851-4BA3-BC10-B6E12D441854}" destId="{37FFBF8C-8825-4365-8EEF-1CB96E0DE76B}" srcOrd="0" destOrd="0" presId="urn:microsoft.com/office/officeart/2005/8/layout/lProcess3"/>
    <dgm:cxn modelId="{56E984B3-393B-4A99-BC4A-7E426E9596B7}" srcId="{AB768837-F0D9-4CE3-9136-7F990FECE60C}" destId="{63F3391D-838E-4A95-BFDC-2304B33F5D23}" srcOrd="2" destOrd="0" parTransId="{E5E50ACF-D23D-4894-A41D-7230FD60D1EE}" sibTransId="{FCD8EAB8-F065-470C-ABB2-BED4408BB444}"/>
    <dgm:cxn modelId="{475CAD6A-CE5D-46E1-B3B9-7FE7CF0A6743}" srcId="{AF61EFEA-21A6-48BD-B0E2-9B2783DC0341}" destId="{49834047-0258-4663-B6EA-78E4ACE00CCC}" srcOrd="1" destOrd="0" parTransId="{82FB9D14-6B75-4269-8CCD-FE62A2956DC9}" sibTransId="{D70CF694-0ABB-477C-BFF1-821BD5150174}"/>
    <dgm:cxn modelId="{15A20220-F64C-485B-A114-78242A11189F}" srcId="{AF61EFEA-21A6-48BD-B0E2-9B2783DC0341}" destId="{2BB29536-A851-4BA3-BC10-B6E12D441854}" srcOrd="3" destOrd="0" parTransId="{56987134-B312-4BAB-A547-6AF686819ED4}" sibTransId="{B5B5CF22-40F8-4578-B0FE-B270C928F248}"/>
    <dgm:cxn modelId="{EBC59BC1-DE7F-4F80-864E-698302E96873}" srcId="{AF61EFEA-21A6-48BD-B0E2-9B2783DC0341}" destId="{27431EAD-6AEE-430C-ACB8-45757926706F}" srcOrd="2" destOrd="0" parTransId="{4CBDA4A5-E3C1-4827-A55B-2BA3760F9A0C}" sibTransId="{F24C83D5-C22D-400D-899A-DE3FBD02D08A}"/>
    <dgm:cxn modelId="{CD7C99F2-97BD-43EA-BE54-43DCF6A535E7}" type="presOf" srcId="{AF61EFEA-21A6-48BD-B0E2-9B2783DC0341}" destId="{851AC1FD-E023-4688-BB79-86CF88B140E5}" srcOrd="0" destOrd="0" presId="urn:microsoft.com/office/officeart/2005/8/layout/lProcess3"/>
    <dgm:cxn modelId="{75A25442-7DA0-4888-9881-E21221F08360}" type="presOf" srcId="{A8688D23-5275-4197-AADC-26F1D5BF8B1C}" destId="{29464C55-838B-4016-BEE1-C83B3E26F976}" srcOrd="0" destOrd="0" presId="urn:microsoft.com/office/officeart/2005/8/layout/lProcess3"/>
    <dgm:cxn modelId="{5F56C577-DB2E-4A96-AB07-63BB3EE028AB}" type="presOf" srcId="{697B3AEB-A9BF-45FD-85E8-8133A2487BDE}" destId="{37203DCE-D1BB-416D-AF41-FA7A107F3D53}" srcOrd="0" destOrd="0" presId="urn:microsoft.com/office/officeart/2005/8/layout/lProcess3"/>
    <dgm:cxn modelId="{52BC8882-8C4D-4381-9FA1-4D3E8ACC7185}" type="presOf" srcId="{D1623CBD-8CFC-4C44-B1EF-EB420EC4526E}" destId="{C4A45253-7A68-448E-89CD-3DB55B859DC2}" srcOrd="0" destOrd="0" presId="urn:microsoft.com/office/officeart/2005/8/layout/lProcess3"/>
    <dgm:cxn modelId="{E2F65895-B1CF-45AF-BCD6-56CDDDACC401}" type="presParOf" srcId="{29464C55-838B-4016-BEE1-C83B3E26F976}" destId="{A595CAB3-EA25-48E6-8126-AA8F3A970886}" srcOrd="0" destOrd="0" presId="urn:microsoft.com/office/officeart/2005/8/layout/lProcess3"/>
    <dgm:cxn modelId="{8E99BBB8-A75C-472D-92B6-CB747315F48D}" type="presParOf" srcId="{A595CAB3-EA25-48E6-8126-AA8F3A970886}" destId="{851AC1FD-E023-4688-BB79-86CF88B140E5}" srcOrd="0" destOrd="0" presId="urn:microsoft.com/office/officeart/2005/8/layout/lProcess3"/>
    <dgm:cxn modelId="{054A8BA3-8599-4331-9E7B-3741A7C827DB}" type="presParOf" srcId="{A595CAB3-EA25-48E6-8126-AA8F3A970886}" destId="{14FE78E5-63BF-4A47-B49B-44FE7FB896CF}" srcOrd="1" destOrd="0" presId="urn:microsoft.com/office/officeart/2005/8/layout/lProcess3"/>
    <dgm:cxn modelId="{27F74588-86FE-4AFF-906E-CB941D80CD78}" type="presParOf" srcId="{A595CAB3-EA25-48E6-8126-AA8F3A970886}" destId="{37203DCE-D1BB-416D-AF41-FA7A107F3D53}" srcOrd="2" destOrd="0" presId="urn:microsoft.com/office/officeart/2005/8/layout/lProcess3"/>
    <dgm:cxn modelId="{AAB7DCBF-3230-45C7-944E-09CD0FAA8CEE}" type="presParOf" srcId="{A595CAB3-EA25-48E6-8126-AA8F3A970886}" destId="{CD9498A2-7F96-4FF8-8E33-6661876B07A3}" srcOrd="3" destOrd="0" presId="urn:microsoft.com/office/officeart/2005/8/layout/lProcess3"/>
    <dgm:cxn modelId="{B8BF2AD4-BCBE-483D-B256-F833C38AD30B}" type="presParOf" srcId="{A595CAB3-EA25-48E6-8126-AA8F3A970886}" destId="{9FF54AC8-1BC5-4641-AB39-514A9B1CFB94}" srcOrd="4" destOrd="0" presId="urn:microsoft.com/office/officeart/2005/8/layout/lProcess3"/>
    <dgm:cxn modelId="{9B98DFFB-1C2C-4B13-8B8C-36CABD0A7596}" type="presParOf" srcId="{A595CAB3-EA25-48E6-8126-AA8F3A970886}" destId="{CD2344D5-BE13-4360-A6AB-A3BEBD0DFAB6}" srcOrd="5" destOrd="0" presId="urn:microsoft.com/office/officeart/2005/8/layout/lProcess3"/>
    <dgm:cxn modelId="{3FA77A10-F611-400C-B9AD-BDE14D588E20}" type="presParOf" srcId="{A595CAB3-EA25-48E6-8126-AA8F3A970886}" destId="{92CA3CF6-F264-40A2-80ED-CB2B58CF545F}" srcOrd="6" destOrd="0" presId="urn:microsoft.com/office/officeart/2005/8/layout/lProcess3"/>
    <dgm:cxn modelId="{2BCAA76F-BA81-4925-A305-77C983F5803B}" type="presParOf" srcId="{A595CAB3-EA25-48E6-8126-AA8F3A970886}" destId="{3E5E9D8D-6EEA-4CC9-BD80-FB395C954633}" srcOrd="7" destOrd="0" presId="urn:microsoft.com/office/officeart/2005/8/layout/lProcess3"/>
    <dgm:cxn modelId="{A7D2C49D-D40C-4BCB-B90C-11029C19AB79}" type="presParOf" srcId="{A595CAB3-EA25-48E6-8126-AA8F3A970886}" destId="{37FFBF8C-8825-4365-8EEF-1CB96E0DE76B}" srcOrd="8" destOrd="0" presId="urn:microsoft.com/office/officeart/2005/8/layout/lProcess3"/>
    <dgm:cxn modelId="{B948E915-E08A-4F8E-BF8A-4F14D6065E28}" type="presParOf" srcId="{29464C55-838B-4016-BEE1-C83B3E26F976}" destId="{90DF4B5B-F68D-4655-A1A3-5C89E6F0505C}" srcOrd="1" destOrd="0" presId="urn:microsoft.com/office/officeart/2005/8/layout/lProcess3"/>
    <dgm:cxn modelId="{E7B1BC31-39D9-422D-BC7B-13139BE3169D}" type="presParOf" srcId="{29464C55-838B-4016-BEE1-C83B3E26F976}" destId="{9575EF09-6675-4B4A-A8E3-77F3EEDE8804}" srcOrd="2" destOrd="0" presId="urn:microsoft.com/office/officeart/2005/8/layout/lProcess3"/>
    <dgm:cxn modelId="{701C0B88-A22A-4520-9B15-6EC73812580B}" type="presParOf" srcId="{9575EF09-6675-4B4A-A8E3-77F3EEDE8804}" destId="{E21246A9-BAE7-49BC-A9AA-286B26EFFC4A}" srcOrd="0" destOrd="0" presId="urn:microsoft.com/office/officeart/2005/8/layout/lProcess3"/>
    <dgm:cxn modelId="{A4C5476A-94B2-457B-A163-613E3B6B3DE3}" type="presParOf" srcId="{9575EF09-6675-4B4A-A8E3-77F3EEDE8804}" destId="{6E5A07D0-4565-4C43-8890-65940E051B95}" srcOrd="1" destOrd="0" presId="urn:microsoft.com/office/officeart/2005/8/layout/lProcess3"/>
    <dgm:cxn modelId="{B6419683-84DC-4F73-BE9B-EEFBC8595B95}" type="presParOf" srcId="{9575EF09-6675-4B4A-A8E3-77F3EEDE8804}" destId="{425E4CF9-4977-4673-A400-8B985E16D2E1}" srcOrd="2" destOrd="0" presId="urn:microsoft.com/office/officeart/2005/8/layout/lProcess3"/>
    <dgm:cxn modelId="{06A85A2B-88BE-439A-ADA0-8CE7466A2A41}" type="presParOf" srcId="{9575EF09-6675-4B4A-A8E3-77F3EEDE8804}" destId="{D59BAC54-5E51-47ED-982A-7C1185BEB87F}" srcOrd="3" destOrd="0" presId="urn:microsoft.com/office/officeart/2005/8/layout/lProcess3"/>
    <dgm:cxn modelId="{0CAF83E3-93C3-4C96-A65B-4A10C18D072B}" type="presParOf" srcId="{9575EF09-6675-4B4A-A8E3-77F3EEDE8804}" destId="{C4A45253-7A68-448E-89CD-3DB55B859DC2}" srcOrd="4" destOrd="0" presId="urn:microsoft.com/office/officeart/2005/8/layout/lProcess3"/>
    <dgm:cxn modelId="{354C1FB7-6192-452A-B281-F4019C9A8983}" type="presParOf" srcId="{9575EF09-6675-4B4A-A8E3-77F3EEDE8804}" destId="{FAB3D34A-8B82-47C6-B21B-5E40A8F799B7}" srcOrd="5" destOrd="0" presId="urn:microsoft.com/office/officeart/2005/8/layout/lProcess3"/>
    <dgm:cxn modelId="{3D59D8C9-73C1-4BE9-9CCB-835E92B47DAD}" type="presParOf" srcId="{9575EF09-6675-4B4A-A8E3-77F3EEDE8804}" destId="{A99F4E9A-13FB-43E0-AA8F-FF304EF3CB47}" srcOrd="6" destOrd="0" presId="urn:microsoft.com/office/officeart/2005/8/layout/lProcess3"/>
    <dgm:cxn modelId="{FD00BF46-EBCC-4E69-8D18-E0695B8784C5}" type="presParOf" srcId="{9575EF09-6675-4B4A-A8E3-77F3EEDE8804}" destId="{34F161AD-F17E-4FF2-8108-9B3DEF211421}" srcOrd="7" destOrd="0" presId="urn:microsoft.com/office/officeart/2005/8/layout/lProcess3"/>
    <dgm:cxn modelId="{EB21C1E7-21CF-49D0-8332-00F64C2CAE71}" type="presParOf" srcId="{9575EF09-6675-4B4A-A8E3-77F3EEDE8804}" destId="{11B99C99-F83D-49DA-8661-7F1B7B42E586}" srcOrd="8" destOrd="0" presId="urn:microsoft.com/office/officeart/2005/8/layout/lProcess3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07180-40AD-47DC-B3A4-8217660925C3}">
      <dsp:nvSpPr>
        <dsp:cNvPr id="0" name=""/>
        <dsp:cNvSpPr/>
      </dsp:nvSpPr>
      <dsp:spPr>
        <a:xfrm>
          <a:off x="3069103" y="787"/>
          <a:ext cx="2642980" cy="1676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Согласный</a:t>
          </a:r>
          <a:endParaRPr lang="ru-RU" sz="2000" b="1" kern="1200" dirty="0"/>
        </a:p>
      </dsp:txBody>
      <dsp:txXfrm>
        <a:off x="3456158" y="246303"/>
        <a:ext cx="1868870" cy="1185454"/>
      </dsp:txXfrm>
    </dsp:sp>
    <dsp:sp modelId="{69A4B306-3F19-44FF-A781-E638133B1958}">
      <dsp:nvSpPr>
        <dsp:cNvPr id="0" name=""/>
        <dsp:cNvSpPr/>
      </dsp:nvSpPr>
      <dsp:spPr>
        <a:xfrm rot="2700000">
          <a:off x="5138719" y="1441179"/>
          <a:ext cx="273860" cy="565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50751" y="1525295"/>
        <a:ext cx="191702" cy="339488"/>
      </dsp:txXfrm>
    </dsp:sp>
    <dsp:sp modelId="{4C91D853-FD40-4CAD-9B56-52CE9E32BACE}">
      <dsp:nvSpPr>
        <dsp:cNvPr id="0" name=""/>
        <dsp:cNvSpPr/>
      </dsp:nvSpPr>
      <dsp:spPr>
        <a:xfrm>
          <a:off x="4850175" y="1781859"/>
          <a:ext cx="2642980" cy="1676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Звонкий</a:t>
          </a:r>
          <a:endParaRPr lang="ru-RU" sz="2000" b="1" kern="1200" dirty="0"/>
        </a:p>
      </dsp:txBody>
      <dsp:txXfrm>
        <a:off x="5237230" y="2027375"/>
        <a:ext cx="1868870" cy="1185454"/>
      </dsp:txXfrm>
    </dsp:sp>
    <dsp:sp modelId="{7081CE67-49D8-414B-B66F-C4B376630689}">
      <dsp:nvSpPr>
        <dsp:cNvPr id="0" name=""/>
        <dsp:cNvSpPr/>
      </dsp:nvSpPr>
      <dsp:spPr>
        <a:xfrm rot="8100000">
          <a:off x="5149680" y="3222251"/>
          <a:ext cx="273860" cy="565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219806" y="3306367"/>
        <a:ext cx="191702" cy="339488"/>
      </dsp:txXfrm>
    </dsp:sp>
    <dsp:sp modelId="{624A6123-DB12-454B-A4A6-58CDB35A026C}">
      <dsp:nvSpPr>
        <dsp:cNvPr id="0" name=""/>
        <dsp:cNvSpPr/>
      </dsp:nvSpPr>
      <dsp:spPr>
        <a:xfrm>
          <a:off x="3069103" y="3562932"/>
          <a:ext cx="2642980" cy="1676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Преграда- сомкнутые губы</a:t>
          </a:r>
          <a:endParaRPr lang="ru-RU" sz="2000" b="1" kern="1200" dirty="0"/>
        </a:p>
      </dsp:txBody>
      <dsp:txXfrm>
        <a:off x="3456158" y="3808448"/>
        <a:ext cx="1868870" cy="1185454"/>
      </dsp:txXfrm>
    </dsp:sp>
    <dsp:sp modelId="{103FE07A-517B-45DD-B0F1-12EDE9FB9D92}">
      <dsp:nvSpPr>
        <dsp:cNvPr id="0" name=""/>
        <dsp:cNvSpPr/>
      </dsp:nvSpPr>
      <dsp:spPr>
        <a:xfrm rot="13500000">
          <a:off x="3368607" y="3233212"/>
          <a:ext cx="273860" cy="565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438733" y="3375422"/>
        <a:ext cx="191702" cy="339488"/>
      </dsp:txXfrm>
    </dsp:sp>
    <dsp:sp modelId="{E61DCBC7-1B19-4240-B7EC-9220D817367C}">
      <dsp:nvSpPr>
        <dsp:cNvPr id="0" name=""/>
        <dsp:cNvSpPr/>
      </dsp:nvSpPr>
      <dsp:spPr>
        <a:xfrm>
          <a:off x="1288030" y="1781859"/>
          <a:ext cx="2642980" cy="1676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Взрывной</a:t>
          </a:r>
          <a:endParaRPr lang="ru-RU" sz="2000" b="1" kern="1200" dirty="0"/>
        </a:p>
      </dsp:txBody>
      <dsp:txXfrm>
        <a:off x="1675085" y="2027375"/>
        <a:ext cx="1868870" cy="1185454"/>
      </dsp:txXfrm>
    </dsp:sp>
    <dsp:sp modelId="{3BB03F58-6883-4022-B7C5-9A7C52E12276}">
      <dsp:nvSpPr>
        <dsp:cNvPr id="0" name=""/>
        <dsp:cNvSpPr/>
      </dsp:nvSpPr>
      <dsp:spPr>
        <a:xfrm rot="18900000">
          <a:off x="3357646" y="1452140"/>
          <a:ext cx="273860" cy="565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369678" y="1594350"/>
        <a:ext cx="191702" cy="339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07180-40AD-47DC-B3A4-8217660925C3}">
      <dsp:nvSpPr>
        <dsp:cNvPr id="0" name=""/>
        <dsp:cNvSpPr/>
      </dsp:nvSpPr>
      <dsp:spPr>
        <a:xfrm>
          <a:off x="3269890" y="995"/>
          <a:ext cx="2703916" cy="1715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Согласный</a:t>
          </a:r>
          <a:endParaRPr lang="ru-RU" sz="2000" b="1" kern="1200" dirty="0"/>
        </a:p>
      </dsp:txBody>
      <dsp:txXfrm>
        <a:off x="3665869" y="252171"/>
        <a:ext cx="1911958" cy="1212787"/>
      </dsp:txXfrm>
    </dsp:sp>
    <dsp:sp modelId="{69A4B306-3F19-44FF-A781-E638133B1958}">
      <dsp:nvSpPr>
        <dsp:cNvPr id="0" name=""/>
        <dsp:cNvSpPr/>
      </dsp:nvSpPr>
      <dsp:spPr>
        <a:xfrm rot="2501026">
          <a:off x="5464599" y="1461222"/>
          <a:ext cx="318154" cy="578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476681" y="1545257"/>
        <a:ext cx="222708" cy="347315"/>
      </dsp:txXfrm>
    </dsp:sp>
    <dsp:sp modelId="{4C91D853-FD40-4CAD-9B56-52CE9E32BACE}">
      <dsp:nvSpPr>
        <dsp:cNvPr id="0" name=""/>
        <dsp:cNvSpPr/>
      </dsp:nvSpPr>
      <dsp:spPr>
        <a:xfrm>
          <a:off x="5286995" y="1797146"/>
          <a:ext cx="2703916" cy="1715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Звонкий</a:t>
          </a:r>
          <a:endParaRPr lang="ru-RU" sz="2000" b="1" kern="1200" dirty="0"/>
        </a:p>
      </dsp:txBody>
      <dsp:txXfrm>
        <a:off x="5682974" y="2048322"/>
        <a:ext cx="1911958" cy="1212787"/>
      </dsp:txXfrm>
    </dsp:sp>
    <dsp:sp modelId="{7081CE67-49D8-414B-B66F-C4B376630689}">
      <dsp:nvSpPr>
        <dsp:cNvPr id="0" name=""/>
        <dsp:cNvSpPr/>
      </dsp:nvSpPr>
      <dsp:spPr>
        <a:xfrm rot="8251673">
          <a:off x="5466149" y="3282000"/>
          <a:ext cx="342817" cy="578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555501" y="3363050"/>
        <a:ext cx="239972" cy="347315"/>
      </dsp:txXfrm>
    </dsp:sp>
    <dsp:sp modelId="{624A6123-DB12-454B-A4A6-58CDB35A026C}">
      <dsp:nvSpPr>
        <dsp:cNvPr id="0" name=""/>
        <dsp:cNvSpPr/>
      </dsp:nvSpPr>
      <dsp:spPr>
        <a:xfrm>
          <a:off x="3269890" y="3643678"/>
          <a:ext cx="2703916" cy="1715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Преграда- кончик языка</a:t>
          </a:r>
          <a:endParaRPr lang="ru-RU" sz="2000" b="1" kern="1200" dirty="0"/>
        </a:p>
      </dsp:txBody>
      <dsp:txXfrm>
        <a:off x="3665869" y="3894854"/>
        <a:ext cx="1911958" cy="1212787"/>
      </dsp:txXfrm>
    </dsp:sp>
    <dsp:sp modelId="{103FE07A-517B-45DD-B0F1-12EDE9FB9D92}">
      <dsp:nvSpPr>
        <dsp:cNvPr id="0" name=""/>
        <dsp:cNvSpPr/>
      </dsp:nvSpPr>
      <dsp:spPr>
        <a:xfrm rot="13464757">
          <a:off x="3531631" y="3294651"/>
          <a:ext cx="308099" cy="578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610858" y="3442765"/>
        <a:ext cx="215669" cy="347315"/>
      </dsp:txXfrm>
    </dsp:sp>
    <dsp:sp modelId="{E61DCBC7-1B19-4240-B7EC-9220D817367C}">
      <dsp:nvSpPr>
        <dsp:cNvPr id="0" name=""/>
        <dsp:cNvSpPr/>
      </dsp:nvSpPr>
      <dsp:spPr>
        <a:xfrm>
          <a:off x="1385097" y="1797140"/>
          <a:ext cx="2703916" cy="1715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Взрывной</a:t>
          </a:r>
          <a:endParaRPr lang="ru-RU" sz="2000" b="1" kern="1200" dirty="0"/>
        </a:p>
      </dsp:txBody>
      <dsp:txXfrm>
        <a:off x="1781076" y="2048316"/>
        <a:ext cx="1911958" cy="1212787"/>
      </dsp:txXfrm>
    </dsp:sp>
    <dsp:sp modelId="{3BB03F58-6883-4022-B7C5-9A7C52E12276}">
      <dsp:nvSpPr>
        <dsp:cNvPr id="0" name=""/>
        <dsp:cNvSpPr/>
      </dsp:nvSpPr>
      <dsp:spPr>
        <a:xfrm rot="18982775">
          <a:off x="3532151" y="1472733"/>
          <a:ext cx="283005" cy="578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543870" y="1617791"/>
        <a:ext cx="198104" cy="347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1F0DA-5299-4A74-A199-4898E4AF3E0D}">
      <dsp:nvSpPr>
        <dsp:cNvPr id="0" name=""/>
        <dsp:cNvSpPr/>
      </dsp:nvSpPr>
      <dsp:spPr>
        <a:xfrm>
          <a:off x="2819388" y="0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оаран</a:t>
          </a:r>
          <a:endParaRPr lang="ru-RU" sz="2900" kern="1200" dirty="0"/>
        </a:p>
      </dsp:txBody>
      <dsp:txXfrm>
        <a:off x="2847451" y="28063"/>
        <a:ext cx="3153418" cy="518750"/>
      </dsp:txXfrm>
    </dsp:sp>
    <dsp:sp modelId="{E885922A-1F0E-4DE4-A472-5F059D8AFCEA}">
      <dsp:nvSpPr>
        <dsp:cNvPr id="0" name=""/>
        <dsp:cNvSpPr/>
      </dsp:nvSpPr>
      <dsp:spPr>
        <a:xfrm>
          <a:off x="2852927" y="603810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орусника</a:t>
          </a:r>
          <a:endParaRPr lang="ru-RU" sz="2900" kern="1200"/>
        </a:p>
      </dsp:txBody>
      <dsp:txXfrm>
        <a:off x="2880990" y="631873"/>
        <a:ext cx="3153418" cy="518750"/>
      </dsp:txXfrm>
    </dsp:sp>
    <dsp:sp modelId="{CBBAD599-336C-4847-8856-3D1900042B95}">
      <dsp:nvSpPr>
        <dsp:cNvPr id="0" name=""/>
        <dsp:cNvSpPr/>
      </dsp:nvSpPr>
      <dsp:spPr>
        <a:xfrm>
          <a:off x="2852927" y="1207431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оыня</a:t>
          </a:r>
          <a:endParaRPr lang="ru-RU" sz="2900" kern="1200"/>
        </a:p>
      </dsp:txBody>
      <dsp:txXfrm>
        <a:off x="2880990" y="1235494"/>
        <a:ext cx="3153418" cy="518750"/>
      </dsp:txXfrm>
    </dsp:sp>
    <dsp:sp modelId="{3824E34C-1D43-46CB-BF1D-960B7568EE51}">
      <dsp:nvSpPr>
        <dsp:cNvPr id="0" name=""/>
        <dsp:cNvSpPr/>
      </dsp:nvSpPr>
      <dsp:spPr>
        <a:xfrm>
          <a:off x="2852927" y="1811051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оиректор</a:t>
          </a:r>
          <a:endParaRPr lang="ru-RU" sz="2900" kern="1200"/>
        </a:p>
      </dsp:txBody>
      <dsp:txXfrm>
        <a:off x="2880990" y="1839114"/>
        <a:ext cx="3153418" cy="518750"/>
      </dsp:txXfrm>
    </dsp:sp>
    <dsp:sp modelId="{9E909E94-4B7C-4164-AD2B-E4BDB72AF204}">
      <dsp:nvSpPr>
        <dsp:cNvPr id="0" name=""/>
        <dsp:cNvSpPr/>
      </dsp:nvSpPr>
      <dsp:spPr>
        <a:xfrm>
          <a:off x="2852927" y="2414671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столо</a:t>
          </a:r>
          <a:endParaRPr lang="ru-RU" sz="2900" kern="1200"/>
        </a:p>
      </dsp:txBody>
      <dsp:txXfrm>
        <a:off x="2880990" y="2442734"/>
        <a:ext cx="3153418" cy="518750"/>
      </dsp:txXfrm>
    </dsp:sp>
    <dsp:sp modelId="{5DE4D550-1E14-4816-83AD-34FE1E5222F7}">
      <dsp:nvSpPr>
        <dsp:cNvPr id="0" name=""/>
        <dsp:cNvSpPr/>
      </dsp:nvSpPr>
      <dsp:spPr>
        <a:xfrm>
          <a:off x="2852927" y="3018292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зуор</a:t>
          </a:r>
          <a:endParaRPr lang="ru-RU" sz="2900" kern="1200"/>
        </a:p>
      </dsp:txBody>
      <dsp:txXfrm>
        <a:off x="2880990" y="3046355"/>
        <a:ext cx="3153418" cy="518750"/>
      </dsp:txXfrm>
    </dsp:sp>
    <dsp:sp modelId="{48BF2B70-C708-41FD-B746-8A3EE9E029EB}">
      <dsp:nvSpPr>
        <dsp:cNvPr id="0" name=""/>
        <dsp:cNvSpPr/>
      </dsp:nvSpPr>
      <dsp:spPr>
        <a:xfrm>
          <a:off x="2852927" y="3621912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лоока</a:t>
          </a:r>
          <a:endParaRPr lang="ru-RU" sz="2900" kern="1200"/>
        </a:p>
      </dsp:txBody>
      <dsp:txXfrm>
        <a:off x="2880990" y="3649975"/>
        <a:ext cx="3153418" cy="518750"/>
      </dsp:txXfrm>
    </dsp:sp>
    <dsp:sp modelId="{3D582411-D0BA-4E0F-81C3-A90FF372B8A4}">
      <dsp:nvSpPr>
        <dsp:cNvPr id="0" name=""/>
        <dsp:cNvSpPr/>
      </dsp:nvSpPr>
      <dsp:spPr>
        <a:xfrm>
          <a:off x="2852927" y="4225533"/>
          <a:ext cx="3209544" cy="574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завоо</a:t>
          </a:r>
          <a:endParaRPr lang="ru-RU" sz="2900" kern="1200"/>
        </a:p>
      </dsp:txBody>
      <dsp:txXfrm>
        <a:off x="2880990" y="4253596"/>
        <a:ext cx="3153418" cy="518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AC1FD-E023-4688-BB79-86CF88B140E5}">
      <dsp:nvSpPr>
        <dsp:cNvPr id="0" name=""/>
        <dsp:cNvSpPr/>
      </dsp:nvSpPr>
      <dsp:spPr>
        <a:xfrm>
          <a:off x="1430" y="703164"/>
          <a:ext cx="2855714" cy="114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Б</a:t>
          </a:r>
          <a:endParaRPr lang="ru-RU" sz="6500" kern="1200" dirty="0"/>
        </a:p>
      </dsp:txBody>
      <dsp:txXfrm>
        <a:off x="572573" y="703164"/>
        <a:ext cx="1713429" cy="1142285"/>
      </dsp:txXfrm>
    </dsp:sp>
    <dsp:sp modelId="{37203DCE-D1BB-416D-AF41-FA7A107F3D53}">
      <dsp:nvSpPr>
        <dsp:cNvPr id="0" name=""/>
        <dsp:cNvSpPr/>
      </dsp:nvSpPr>
      <dsp:spPr>
        <a:xfrm>
          <a:off x="2485901" y="800259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согласный</a:t>
          </a:r>
          <a:endParaRPr lang="ru-RU" sz="2000" kern="1200" dirty="0"/>
        </a:p>
      </dsp:txBody>
      <dsp:txXfrm>
        <a:off x="2959950" y="800259"/>
        <a:ext cx="1422145" cy="948097"/>
      </dsp:txXfrm>
    </dsp:sp>
    <dsp:sp modelId="{9FF54AC8-1BC5-4641-AB39-514A9B1CFB94}">
      <dsp:nvSpPr>
        <dsp:cNvPr id="0" name=""/>
        <dsp:cNvSpPr/>
      </dsp:nvSpPr>
      <dsp:spPr>
        <a:xfrm>
          <a:off x="4524309" y="800259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звонкий</a:t>
          </a:r>
          <a:endParaRPr lang="ru-RU" sz="2000" kern="1200" dirty="0"/>
        </a:p>
      </dsp:txBody>
      <dsp:txXfrm>
        <a:off x="4998358" y="800259"/>
        <a:ext cx="1422145" cy="948097"/>
      </dsp:txXfrm>
    </dsp:sp>
    <dsp:sp modelId="{92CA3CF6-F264-40A2-80ED-CB2B58CF545F}">
      <dsp:nvSpPr>
        <dsp:cNvPr id="0" name=""/>
        <dsp:cNvSpPr/>
      </dsp:nvSpPr>
      <dsp:spPr>
        <a:xfrm>
          <a:off x="6562718" y="800259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взрывной</a:t>
          </a:r>
          <a:endParaRPr lang="ru-RU" sz="2000" kern="1200" dirty="0"/>
        </a:p>
      </dsp:txBody>
      <dsp:txXfrm>
        <a:off x="7036767" y="800259"/>
        <a:ext cx="1422145" cy="948097"/>
      </dsp:txXfrm>
    </dsp:sp>
    <dsp:sp modelId="{37FFBF8C-8825-4365-8EEF-1CB96E0DE76B}">
      <dsp:nvSpPr>
        <dsp:cNvPr id="0" name=""/>
        <dsp:cNvSpPr/>
      </dsp:nvSpPr>
      <dsp:spPr>
        <a:xfrm>
          <a:off x="8601127" y="800259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Преграда- сомкнутые губы</a:t>
          </a:r>
          <a:endParaRPr lang="ru-RU" sz="2000" b="1" kern="1200" dirty="0"/>
        </a:p>
      </dsp:txBody>
      <dsp:txXfrm>
        <a:off x="9075176" y="800259"/>
        <a:ext cx="1422145" cy="948097"/>
      </dsp:txXfrm>
    </dsp:sp>
    <dsp:sp modelId="{E21246A9-BAE7-49BC-A9AA-286B26EFFC4A}">
      <dsp:nvSpPr>
        <dsp:cNvPr id="0" name=""/>
        <dsp:cNvSpPr/>
      </dsp:nvSpPr>
      <dsp:spPr>
        <a:xfrm>
          <a:off x="1430" y="2005370"/>
          <a:ext cx="2855714" cy="1142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</a:t>
          </a:r>
          <a:endParaRPr lang="ru-RU" sz="6500" kern="1200" dirty="0"/>
        </a:p>
      </dsp:txBody>
      <dsp:txXfrm>
        <a:off x="572573" y="2005370"/>
        <a:ext cx="1713429" cy="1142285"/>
      </dsp:txXfrm>
    </dsp:sp>
    <dsp:sp modelId="{425E4CF9-4977-4673-A400-8B985E16D2E1}">
      <dsp:nvSpPr>
        <dsp:cNvPr id="0" name=""/>
        <dsp:cNvSpPr/>
      </dsp:nvSpPr>
      <dsp:spPr>
        <a:xfrm>
          <a:off x="2485901" y="2102464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согласный</a:t>
          </a:r>
          <a:endParaRPr lang="ru-RU" sz="2000" kern="1200" dirty="0"/>
        </a:p>
      </dsp:txBody>
      <dsp:txXfrm>
        <a:off x="2959950" y="2102464"/>
        <a:ext cx="1422145" cy="948097"/>
      </dsp:txXfrm>
    </dsp:sp>
    <dsp:sp modelId="{C4A45253-7A68-448E-89CD-3DB55B859DC2}">
      <dsp:nvSpPr>
        <dsp:cNvPr id="0" name=""/>
        <dsp:cNvSpPr/>
      </dsp:nvSpPr>
      <dsp:spPr>
        <a:xfrm>
          <a:off x="4524309" y="2102464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звонкий</a:t>
          </a:r>
          <a:endParaRPr lang="ru-RU" sz="2000" kern="1200" dirty="0"/>
        </a:p>
      </dsp:txBody>
      <dsp:txXfrm>
        <a:off x="4998358" y="2102464"/>
        <a:ext cx="1422145" cy="948097"/>
      </dsp:txXfrm>
    </dsp:sp>
    <dsp:sp modelId="{A99F4E9A-13FB-43E0-AA8F-FF304EF3CB47}">
      <dsp:nvSpPr>
        <dsp:cNvPr id="0" name=""/>
        <dsp:cNvSpPr/>
      </dsp:nvSpPr>
      <dsp:spPr>
        <a:xfrm>
          <a:off x="6562718" y="2102464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взрывной</a:t>
          </a:r>
          <a:endParaRPr lang="ru-RU" sz="2000" kern="1200" dirty="0"/>
        </a:p>
      </dsp:txBody>
      <dsp:txXfrm>
        <a:off x="7036767" y="2102464"/>
        <a:ext cx="1422145" cy="948097"/>
      </dsp:txXfrm>
    </dsp:sp>
    <dsp:sp modelId="{11B99C99-F83D-49DA-8661-7F1B7B42E586}">
      <dsp:nvSpPr>
        <dsp:cNvPr id="0" name=""/>
        <dsp:cNvSpPr/>
      </dsp:nvSpPr>
      <dsp:spPr>
        <a:xfrm>
          <a:off x="8601127" y="2102464"/>
          <a:ext cx="2370242" cy="948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Преграда- кончик языка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075176" y="2102464"/>
        <a:ext cx="1422145" cy="94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98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53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7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8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5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ppt-online.org/5016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alpha val="99000"/>
                <a:lumMod val="0"/>
                <a:lumOff val="100000"/>
              </a:schemeClr>
            </a:gs>
            <a:gs pos="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600"/>
              </a:spcBef>
            </a:pPr>
            <a:r>
              <a:rPr lang="ru-RU" sz="1800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муниципальное бюджетное общеобразовательное учреждение </a:t>
            </a:r>
            <a:br>
              <a:rPr lang="ru-RU" sz="1800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«Средняя школа № 40» города Смоленска</a:t>
            </a:r>
            <a:br>
              <a:rPr lang="ru-RU" sz="1800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92925" y="1816099"/>
            <a:ext cx="8915400" cy="4795553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6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600" dirty="0">
              <a:solidFill>
                <a:prstClr val="black"/>
              </a:solidFill>
              <a:latin typeface="Century Schoolbook"/>
            </a:endParaRPr>
          </a:p>
          <a:p>
            <a:pPr marL="0" indent="0" algn="ct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3500" b="1" dirty="0" smtClean="0">
                <a:solidFill>
                  <a:prstClr val="black"/>
                </a:solidFill>
                <a:latin typeface="Century Schoolbook"/>
              </a:rPr>
              <a:t>Логопедическое занятие </a:t>
            </a:r>
            <a:endParaRPr lang="ru-RU" sz="3500" b="1" dirty="0" smtClean="0">
              <a:solidFill>
                <a:prstClr val="black"/>
              </a:solidFill>
              <a:latin typeface="Century Schoolbook"/>
            </a:endParaRPr>
          </a:p>
          <a:p>
            <a:pPr marL="0" indent="0" algn="ct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3500" b="1" dirty="0" smtClean="0">
                <a:solidFill>
                  <a:prstClr val="black"/>
                </a:solidFill>
                <a:latin typeface="Century Schoolbook"/>
              </a:rPr>
              <a:t>"</a:t>
            </a:r>
            <a:r>
              <a:rPr lang="ru-RU" sz="3500" b="1" dirty="0" smtClean="0">
                <a:solidFill>
                  <a:prstClr val="black"/>
                </a:solidFill>
                <a:latin typeface="Century Schoolbook"/>
              </a:rPr>
              <a:t>Дифференциация букв "</a:t>
            </a:r>
            <a:r>
              <a:rPr lang="ru-RU" sz="3500" b="1" dirty="0" smtClean="0">
                <a:solidFill>
                  <a:prstClr val="black"/>
                </a:solidFill>
                <a:latin typeface="Century Schoolbook"/>
              </a:rPr>
              <a:t>б–д""</a:t>
            </a:r>
            <a:endParaRPr lang="ru-RU" sz="35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3500" b="1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600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sz="2600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Выполнила:</a:t>
            </a: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Учитель-логопед </a:t>
            </a: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МБОУ «СШ №40»</a:t>
            </a: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Шилина Ольга Николаевна</a:t>
            </a: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endParaRPr lang="ru-RU" dirty="0">
              <a:solidFill>
                <a:prstClr val="black"/>
              </a:solidFill>
              <a:latin typeface="Century Schoolbook"/>
            </a:endParaRPr>
          </a:p>
          <a:p>
            <a:pPr marL="0" lvl="0" indent="0" algn="ctr" defTabSz="914400">
              <a:spcBef>
                <a:spcPts val="600"/>
              </a:spcBef>
              <a:buClr>
                <a:srgbClr val="98C723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2018 г.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5" y="3704910"/>
            <a:ext cx="2952328" cy="2906742"/>
          </a:xfrm>
          <a:prstGeom prst="rect">
            <a:avLst/>
          </a:prstGeom>
          <a:effectLst>
            <a:glow rad="139700">
              <a:schemeClr val="accent1">
                <a:alpha val="4000"/>
              </a:schemeClr>
            </a:glow>
            <a:reflection endPos="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3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953" y="217710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Прочитай слоги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85" y="1157355"/>
            <a:ext cx="3802743" cy="537904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57" y="1157356"/>
            <a:ext cx="3805672" cy="537904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79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85" y="2013391"/>
            <a:ext cx="4338637" cy="40032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866" y="25149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Сравним буквы Б и Д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702829" y="1532383"/>
            <a:ext cx="4313864" cy="3777622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направлен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вниз,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         вписывается в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дятла. 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03086" y="4945276"/>
            <a:ext cx="4498322" cy="405339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белки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буква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103" y="1951240"/>
            <a:ext cx="610736" cy="4580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351" y="5310005"/>
            <a:ext cx="566057" cy="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Впиши букву б и д в силуэт белки и дятла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www.littlestuff.me/wp-content/uploads/2013/10/SquirrelSilhouett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180" y="2133600"/>
            <a:ext cx="308730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etskie-raskraski.ru/sites/default/files/raskraska_dyatel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0472" y="2125663"/>
            <a:ext cx="301504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Собери из элементов буквы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</a:t>
            </a:r>
            <a:r>
              <a:rPr lang="ru-RU" sz="2800" dirty="0"/>
              <a:t>у каждого ученика есть элементы </a:t>
            </a:r>
            <a:r>
              <a:rPr lang="ru-RU" sz="2800" dirty="0" smtClean="0"/>
              <a:t>букв)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762" y="2133599"/>
            <a:ext cx="3584129" cy="439618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stA="76000" endPos="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8" y="2133599"/>
            <a:ext cx="3178710" cy="44692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s://ds02.infourok.ru/uploads/ex/0ada/000784e9-cefcd7cf/1/hello_html_635fb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15" y="2133600"/>
            <a:ext cx="3044452" cy="439618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039" y="2177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Преврати овалы в  буквы б и д 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https://fs00.infourok.ru/images/doc/244/248683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11" y="1264555"/>
            <a:ext cx="3730549" cy="28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25" y="4369689"/>
            <a:ext cx="10580522" cy="13921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2870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Допишите «хвостики» буквам б-д.</a:t>
            </a:r>
            <a:br>
              <a:rPr lang="ru-RU" b="1" dirty="0" smtClean="0"/>
            </a:br>
            <a:r>
              <a:rPr lang="ru-RU" b="1" dirty="0"/>
              <a:t>Прочитайте слова. 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339040"/>
              </p:ext>
            </p:extLst>
          </p:nvPr>
        </p:nvGraphicFramePr>
        <p:xfrm>
          <a:off x="1834469" y="1905000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6169" y="173585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в БуБен Бойко Била,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БараБанить так люБила.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 к ней Быстро приБежал,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 Браво отоБрал.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Смайлз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9241" y="3071588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носом-Долотом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олбил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строил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Деревянный, тёплый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жить он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нём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Пунько</a:t>
            </a:r>
          </a:p>
        </p:txBody>
      </p:sp>
    </p:spTree>
    <p:extLst>
      <p:ext uri="{BB962C8B-B14F-4D97-AF65-F5344CB8AC3E}">
        <p14:creationId xmlns:p14="http://schemas.microsoft.com/office/powerpoint/2010/main" val="2108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«Хлопни топни»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звуки, слоги, слова.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 слушаете внимательно!!!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услышите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сразу хлопаете в ладоши.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услышите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услышите звук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ладоши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услышите звук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топаете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5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925" y="27213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Выполни задания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677426" y="1553029"/>
            <a:ext cx="4827186" cy="4479611"/>
          </a:xfrm>
        </p:spPr>
        <p:txBody>
          <a:bodyPr/>
          <a:lstStyle/>
          <a:p>
            <a:r>
              <a:rPr lang="ru-RU" dirty="0" smtClean="0"/>
              <a:t>Раскрась букву</a:t>
            </a:r>
          </a:p>
          <a:p>
            <a:r>
              <a:rPr lang="ru-RU" dirty="0" smtClean="0"/>
              <a:t>Дорисуй бусы</a:t>
            </a:r>
          </a:p>
          <a:p>
            <a:r>
              <a:rPr lang="ru-RU" dirty="0" smtClean="0"/>
              <a:t>Выполни звукобуквенный анализ слова БУСЫ</a:t>
            </a:r>
          </a:p>
          <a:p>
            <a:r>
              <a:rPr lang="ru-RU" dirty="0" smtClean="0"/>
              <a:t>Найди два одинаковых банта. Раскрась их одинаково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40" y="1349829"/>
            <a:ext cx="3595490" cy="50074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6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354" y="29028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Выполни задания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264555"/>
            <a:ext cx="3817257" cy="534171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91200" y="1462561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Раскрась букву</a:t>
            </a: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Дорисуй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дом и домик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Выполни звукобуквенный анализ слова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ДОМ и ДОМИК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Продолжи рисунок по образцу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Подведение итогов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41715"/>
            <a:ext cx="8915400" cy="3777622"/>
          </a:xfrm>
        </p:spPr>
        <p:txBody>
          <a:bodyPr/>
          <a:lstStyle/>
          <a:p>
            <a:r>
              <a:rPr lang="ru-RU" sz="2400" dirty="0" smtClean="0"/>
              <a:t>На Уроке мы учились различать звуки и буквы</a:t>
            </a:r>
          </a:p>
          <a:p>
            <a:endParaRPr lang="ru-RU" dirty="0"/>
          </a:p>
        </p:txBody>
      </p:sp>
      <p:pic>
        <p:nvPicPr>
          <p:cNvPr id="11272" name="Picture 8" descr="http://900igr.net/datas/doshkolnoe-obrazovanie/Differentsiatsija-bukv-B-i-D/0020-020-Differentsiatsija-bukv-B-i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62" y="2769165"/>
            <a:ext cx="4740881" cy="3555661"/>
          </a:xfrm>
          <a:prstGeom prst="rect">
            <a:avLst/>
          </a:prstGeom>
          <a:noFill/>
          <a:effectLst>
            <a:glow rad="304800">
              <a:schemeClr val="accent1">
                <a:alpha val="75000"/>
              </a:schemeClr>
            </a:glow>
            <a:reflection endPos="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5315" y="2850807"/>
            <a:ext cx="711200" cy="861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и задачи: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75657" y="1436913"/>
            <a:ext cx="10328955" cy="5196115"/>
          </a:xfrm>
        </p:spPr>
        <p:txBody>
          <a:bodyPr>
            <a:normAutofit/>
          </a:bodyPr>
          <a:lstStyle/>
          <a:p>
            <a:r>
              <a:rPr lang="ru-RU" dirty="0"/>
              <a:t>учить описывать артикуляцию звука и давать ему </a:t>
            </a:r>
            <a:r>
              <a:rPr lang="ru-RU" dirty="0" smtClean="0"/>
              <a:t>характеристику;</a:t>
            </a:r>
          </a:p>
          <a:p>
            <a:r>
              <a:rPr lang="ru-RU" dirty="0" smtClean="0"/>
              <a:t>научить </a:t>
            </a:r>
            <a:r>
              <a:rPr lang="ru-RU" dirty="0"/>
              <a:t>детей дифференцировать кинетически сходные буквы "б" и "д" </a:t>
            </a:r>
            <a:r>
              <a:rPr lang="ru-RU" b="1" dirty="0"/>
              <a:t> 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соотносить </a:t>
            </a:r>
            <a:r>
              <a:rPr lang="ru-RU" dirty="0"/>
              <a:t>эти буквы с символами и </a:t>
            </a:r>
            <a:r>
              <a:rPr lang="ru-RU" dirty="0" smtClean="0"/>
              <a:t>звуками;</a:t>
            </a:r>
          </a:p>
          <a:p>
            <a:r>
              <a:rPr lang="ru-RU" dirty="0" smtClean="0"/>
              <a:t>Развитие фонематического слуха;</a:t>
            </a:r>
          </a:p>
          <a:p>
            <a:r>
              <a:rPr lang="ru-RU" dirty="0"/>
              <a:t>о</a:t>
            </a:r>
            <a:r>
              <a:rPr lang="ru-RU" dirty="0" smtClean="0"/>
              <a:t>богащение словарного запаса;</a:t>
            </a:r>
          </a:p>
          <a:p>
            <a:r>
              <a:rPr lang="ru-RU" dirty="0" smtClean="0"/>
              <a:t>дифференцировать </a:t>
            </a:r>
            <a:r>
              <a:rPr lang="ru-RU" dirty="0"/>
              <a:t>звуки изолированно, в слогах и в </a:t>
            </a:r>
            <a:r>
              <a:rPr lang="ru-RU" dirty="0" smtClean="0"/>
              <a:t>словах;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навыки чтения и письма;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навыки звукобуквенного анализа, слогового анализа </a:t>
            </a:r>
            <a:r>
              <a:rPr lang="ru-RU" dirty="0" smtClean="0"/>
              <a:t>слов.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развитию грамматической правильной </a:t>
            </a:r>
            <a:r>
              <a:rPr lang="ru-RU" dirty="0" smtClean="0"/>
              <a:t>речи;</a:t>
            </a:r>
          </a:p>
          <a:p>
            <a:r>
              <a:rPr lang="ru-RU" dirty="0"/>
              <a:t>з</a:t>
            </a:r>
            <a:r>
              <a:rPr lang="ru-RU" dirty="0" smtClean="0"/>
              <a:t>акреплять </a:t>
            </a:r>
            <a:r>
              <a:rPr lang="ru-RU" dirty="0"/>
              <a:t>знания о написании </a:t>
            </a:r>
            <a:r>
              <a:rPr lang="ru-RU" dirty="0" smtClean="0"/>
              <a:t>предложений;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положительную мотивацию к учебной деятельности</a:t>
            </a:r>
            <a:r>
              <a:rPr lang="ru-RU" dirty="0" smtClean="0"/>
              <a:t>;</a:t>
            </a:r>
          </a:p>
          <a:p>
            <a:r>
              <a:rPr lang="ru-RU" dirty="0"/>
              <a:t>у</a:t>
            </a:r>
            <a:r>
              <a:rPr lang="ru-RU" dirty="0" smtClean="0"/>
              <a:t>читься правильно </a:t>
            </a:r>
            <a:r>
              <a:rPr lang="ru-RU" dirty="0"/>
              <a:t>выполнять инструкцию учителя;</a:t>
            </a:r>
          </a:p>
          <a:p>
            <a:r>
              <a:rPr lang="ru-RU" dirty="0" smtClean="0"/>
              <a:t>вырабатывать </a:t>
            </a:r>
            <a:r>
              <a:rPr lang="ru-RU" dirty="0"/>
              <a:t>навык </a:t>
            </a:r>
            <a:r>
              <a:rPr lang="ru-RU" dirty="0" smtClean="0"/>
              <a:t>самопроверки и самоконтроля.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4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38629"/>
            <a:ext cx="8915400" cy="5646057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буквы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«хвостик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смотрит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(белка)</a:t>
            </a:r>
          </a:p>
          <a:p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буквы                    «хвостик» смотрит вниз (дятел)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92" y="790896"/>
            <a:ext cx="1166536" cy="164014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s://ds02.infourok.ru/uploads/ex/0ada/000784e9-cefcd7cf/1/hello_html_635fb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30" y="3392215"/>
            <a:ext cx="1365368" cy="197159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Сходство и отличие звуков Б-Д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588872"/>
              </p:ext>
            </p:extLst>
          </p:nvPr>
        </p:nvGraphicFramePr>
        <p:xfrm>
          <a:off x="972457" y="2061029"/>
          <a:ext cx="10972800" cy="385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png.pngtree.com/element_origin_min_pic/16/06/29/1357735fea144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599" y="1512094"/>
            <a:ext cx="1097869" cy="109786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pinimg.com/236x/fd/2d/8a/fd2d8aa8c26442d8db42c376dd567cb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024" y="5424619"/>
            <a:ext cx="1431018" cy="75189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686" y="3529239"/>
            <a:ext cx="914400" cy="914400"/>
          </a:xfrm>
          <a:prstGeom prst="rect">
            <a:avLst/>
          </a:prstGeom>
        </p:spPr>
      </p:pic>
      <p:pic>
        <p:nvPicPr>
          <p:cNvPr id="13322" name="Picture 10" descr="http://clearmindarts.com/wp-content/uploads/2015/05/bluesquare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4346" y="3529239"/>
            <a:ext cx="1034636" cy="9144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82" y="159653"/>
            <a:ext cx="9570047" cy="15385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Поставьте свой </a:t>
            </a:r>
            <a:r>
              <a:rPr lang="ru-RU" b="1" dirty="0"/>
              <a:t>магнитик на ступеньку </a:t>
            </a:r>
            <a:r>
              <a:rPr lang="ru-RU" b="1" dirty="0" smtClean="0"/>
              <a:t>успеха, </a:t>
            </a:r>
            <a:r>
              <a:rPr lang="ru-RU" b="1" dirty="0"/>
              <a:t>которую </a:t>
            </a:r>
            <a:r>
              <a:rPr lang="ru-RU" b="1" dirty="0" smtClean="0"/>
              <a:t>вы достигли  </a:t>
            </a:r>
            <a:r>
              <a:rPr lang="ru-RU" b="1" dirty="0"/>
              <a:t>сегодня на занятии.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8" y="1876097"/>
            <a:ext cx="6420153" cy="481511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82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Е. В. Занимательная фонетика-2. В мире звуков и букв.- М.: ТЦ Сфера, 2009.-32 с. (Конфетка). (25/8)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Е.В. Артикуляция звуков в графическом изображении. Учебно-демонстрационный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Издательство ГНОМ и Д, 2006. - 48 с.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под ред. Л.С. Волковой. - М.: Просвещение, 1989.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Ефименкова Л.Н. Коррекция устной и письменной речи у младших школьников. – М., 1989.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логопедии/ под ред. Л.С. Волковой, В.И. Селиверстова. - М.: Владос, 1997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 Р.И. Логопедическая работа в коррекционных классах. - М.: Владос, 2001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en.ppt-online.org/50164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4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298" y="1001485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 за работу на уроке!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1" y="3130533"/>
            <a:ext cx="4005755" cy="285293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87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Выдели первый звук в слове</a:t>
            </a:r>
            <a:endParaRPr lang="ru-RU" b="1" dirty="0"/>
          </a:p>
        </p:txBody>
      </p:sp>
      <p:pic>
        <p:nvPicPr>
          <p:cNvPr id="2050" name="Picture 2" descr="http://ru.fishki.net/picsw/102012/05/bonus/belka/belka-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1192426"/>
            <a:ext cx="6545576" cy="5665574"/>
          </a:xfrm>
          <a:prstGeom prst="rect">
            <a:avLst/>
          </a:prstGeom>
          <a:noFill/>
          <a:effectLst>
            <a:reflection blurRad="1155700" endPos="0" dir="5400000" sy="-100000" algn="bl" rotWithShape="0"/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121" y="204212"/>
            <a:ext cx="8911687" cy="1280890"/>
          </a:xfrm>
        </p:spPr>
        <p:txBody>
          <a:bodyPr/>
          <a:lstStyle/>
          <a:p>
            <a:r>
              <a:rPr lang="ru-RU" b="1" dirty="0" smtClean="0"/>
              <a:t>Характеристика звука </a:t>
            </a:r>
            <a:r>
              <a:rPr lang="ru-RU" b="1" dirty="0"/>
              <a:t>[ б</a:t>
            </a:r>
            <a:r>
              <a:rPr lang="ru-RU" b="1" dirty="0" smtClean="0"/>
              <a:t>]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691" y="1172357"/>
            <a:ext cx="4921995" cy="2224516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артикуляции. Губы сомкнуты и размыкаются под напором выдыхаемого воздуха. Кончик языка немного отходит от нижних зубов. Язык плоский. Голосовые связки работают, горло дрожит (голос есть)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544" y="3636052"/>
            <a:ext cx="3329324" cy="2975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7092" y="3212207"/>
            <a:ext cx="388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Артикуляционный профиль [ б</a:t>
            </a:r>
            <a:r>
              <a:rPr lang="ru-RU" b="1" dirty="0" smtClean="0"/>
              <a:t>]</a:t>
            </a:r>
            <a:endParaRPr lang="ru-RU" b="1" dirty="0"/>
          </a:p>
        </p:txBody>
      </p:sp>
      <p:pic>
        <p:nvPicPr>
          <p:cNvPr id="3074" name="Picture 2" descr="https://ds04.infourok.ru/uploads/ex/02d5/0001c40c-903cb27f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56" y="3047607"/>
            <a:ext cx="1861592" cy="13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33760280"/>
              </p:ext>
            </p:extLst>
          </p:nvPr>
        </p:nvGraphicFramePr>
        <p:xfrm>
          <a:off x="-912341" y="1125602"/>
          <a:ext cx="8781187" cy="524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3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Выдели первый звук в слове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37" y="1396999"/>
            <a:ext cx="4605363" cy="51799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6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121" y="204212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Характеристика </a:t>
            </a:r>
            <a:r>
              <a:rPr lang="ru-RU" b="1" dirty="0" smtClean="0"/>
              <a:t>звука </a:t>
            </a:r>
            <a:r>
              <a:rPr lang="ru-RU" b="1" dirty="0"/>
              <a:t>[ </a:t>
            </a:r>
            <a:r>
              <a:rPr lang="ru-RU" b="1" dirty="0" smtClean="0"/>
              <a:t>д]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691" y="1172357"/>
            <a:ext cx="4921995" cy="2224516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артикуляции. Кончик языка прижат к верхним зубам, спинка языка опущена. Под напором выдыхаемого воздуха язык отрывается от зубов. Голосовые связки работают, горло дрожит (есть голос).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67092" y="3212207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Артикуляционный профиль [ </a:t>
            </a:r>
            <a:r>
              <a:rPr lang="ru-RU" b="1" dirty="0" smtClean="0"/>
              <a:t>д]</a:t>
            </a:r>
            <a:endParaRPr lang="ru-RU" b="1" dirty="0"/>
          </a:p>
        </p:txBody>
      </p:sp>
      <p:pic>
        <p:nvPicPr>
          <p:cNvPr id="3074" name="Picture 2" descr="https://ds04.infourok.ru/uploads/ex/02d5/0001c40c-903cb27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57" y="2698775"/>
            <a:ext cx="1861592" cy="13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47" y="3581539"/>
            <a:ext cx="3724413" cy="31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728686" y="2772229"/>
            <a:ext cx="390713" cy="4399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03605" y="2744463"/>
            <a:ext cx="300738" cy="4677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6271232"/>
              </p:ext>
            </p:extLst>
          </p:nvPr>
        </p:nvGraphicFramePr>
        <p:xfrm>
          <a:off x="-1173754" y="901632"/>
          <a:ext cx="9243697" cy="535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3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4" y="1451429"/>
            <a:ext cx="9762898" cy="4459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Белки.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Белки прыгают по веткам.</a:t>
            </a:r>
            <a:br>
              <a:rPr lang="ru-RU" sz="3200" b="1" dirty="0"/>
            </a:br>
            <a:r>
              <a:rPr lang="ru-RU" sz="3200" b="1" dirty="0"/>
              <a:t>Прыг да скок, прыг да скок!</a:t>
            </a:r>
            <a:br>
              <a:rPr lang="ru-RU" sz="3200" b="1" dirty="0"/>
            </a:br>
            <a:r>
              <a:rPr lang="ru-RU" sz="3200" b="1" dirty="0"/>
              <a:t>Забираются нередко</a:t>
            </a:r>
            <a:br>
              <a:rPr lang="ru-RU" sz="3200" b="1" dirty="0"/>
            </a:br>
            <a:r>
              <a:rPr lang="ru-RU" sz="3200" b="1" dirty="0"/>
              <a:t>Высоко, высоко! (Прыжки на месте.)</a:t>
            </a:r>
          </a:p>
        </p:txBody>
      </p:sp>
      <p:pic>
        <p:nvPicPr>
          <p:cNvPr id="4098" name="Picture 2" descr="https://avatars.mds.yandex.net/get-pdb/211794/bc4f5d26-1731-44eb-8dcc-3efb599fa1a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17" y="4093029"/>
            <a:ext cx="3929036" cy="221008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Буква и звук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Буква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Видим</a:t>
            </a:r>
            <a:endParaRPr lang="ru-RU" dirty="0"/>
          </a:p>
          <a:p>
            <a:r>
              <a:rPr lang="ru-RU" dirty="0" smtClean="0"/>
              <a:t>Пишем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Звук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Слышим 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роизносим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4005715"/>
            <a:ext cx="3848100" cy="202025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290" name="Picture 2" descr="http://shdetdom.ru/wp-content/uploads/2016/03/canstockphoto18972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03" y="1905000"/>
            <a:ext cx="1683834" cy="261566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xn--80awb4co.xn--80aadkum9bf.xn--p1ai/wp-content/uploads/2015/08/logo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3845540"/>
            <a:ext cx="2654840" cy="176989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rushkolnik.ru/tw_files2/urls_3/465/d-464852/464852_html_m6f0e35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60" y="1402832"/>
            <a:ext cx="2088289" cy="244270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455" y="309357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Соотнесение звука с буквой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29" y="1901371"/>
            <a:ext cx="10682514" cy="283028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                       </a:t>
            </a:r>
            <a:endParaRPr lang="ru-RU" dirty="0" smtClean="0"/>
          </a:p>
        </p:txBody>
      </p:sp>
      <p:pic>
        <p:nvPicPr>
          <p:cNvPr id="6146" name="Picture 2" descr="https://cf.ppt-online.org/files/slide/1/1AlopScQtHmuv3q97rZbPksOEgIyDNTwjxi80B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07" y="1590247"/>
            <a:ext cx="4567079" cy="34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f.ppt-online.org/files/slide/1/1AlopScQtHmuv3q97rZbPksOEgIyDNTwjxi80B/slid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1590247"/>
            <a:ext cx="3947885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4716" y="5639192"/>
            <a:ext cx="8290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Запиши их в свою тетрадь!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924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3789</TotalTime>
  <Words>555</Words>
  <Application>Microsoft Office PowerPoint</Application>
  <PresentationFormat>Широкоэкранный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Century Schoolbook</vt:lpstr>
      <vt:lpstr>Times New Roman</vt:lpstr>
      <vt:lpstr>Wingdings 3</vt:lpstr>
      <vt:lpstr>Легкий дым</vt:lpstr>
      <vt:lpstr>муниципальное бюджетное общеобразовательное учреждение  «Средняя школа № 40» города Смоленска </vt:lpstr>
      <vt:lpstr>Цели и задачи:</vt:lpstr>
      <vt:lpstr>Выдели первый звук в слове</vt:lpstr>
      <vt:lpstr>Характеристика звука [ б]</vt:lpstr>
      <vt:lpstr>Выдели первый звук в слове</vt:lpstr>
      <vt:lpstr>Характеристика звука [ д]</vt:lpstr>
      <vt:lpstr>Физкультминутка</vt:lpstr>
      <vt:lpstr>Буква и звук</vt:lpstr>
      <vt:lpstr>Соотнесение звука с буквой</vt:lpstr>
      <vt:lpstr>Прочитай слоги</vt:lpstr>
      <vt:lpstr>Сравним буквы Б и Д</vt:lpstr>
      <vt:lpstr>Впиши букву б и д в силуэт белки и дятла  </vt:lpstr>
      <vt:lpstr>Собери из элементов буквы  (у каждого ученика есть элементы букв)</vt:lpstr>
      <vt:lpstr>Преврати овалы в  буквы б и д .  </vt:lpstr>
      <vt:lpstr>Допишите «хвостики» буквам б-д. Прочитайте слова.  </vt:lpstr>
      <vt:lpstr>Игра «Хлопни топни»</vt:lpstr>
      <vt:lpstr>Выполни задания</vt:lpstr>
      <vt:lpstr>Выполни задания</vt:lpstr>
      <vt:lpstr>Подведение итогов занятия</vt:lpstr>
      <vt:lpstr>Презентация PowerPoint</vt:lpstr>
      <vt:lpstr>Сходство и отличие звуков Б-Д</vt:lpstr>
      <vt:lpstr>Поставьте свой магнитик на ступеньку успеха, которую вы достигли  сегодня на занятии.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 40» города Смоленска</dc:title>
  <dc:creator>user</dc:creator>
  <cp:lastModifiedBy>user</cp:lastModifiedBy>
  <cp:revision>38</cp:revision>
  <dcterms:created xsi:type="dcterms:W3CDTF">2018-11-16T17:08:38Z</dcterms:created>
  <dcterms:modified xsi:type="dcterms:W3CDTF">2018-11-19T17:10:14Z</dcterms:modified>
</cp:coreProperties>
</file>