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6;&#1083;&#1103;&#1085;&#1082;&#1072;\Utro_v_lesu_penie_ptic_-_Penie_ptic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6355261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5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mar-1-1000x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57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472766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5250"/>
            <a:ext cx="9144000" cy="6883250"/>
          </a:xfrm>
        </p:spPr>
      </p:pic>
      <p:pic>
        <p:nvPicPr>
          <p:cNvPr id="5" name="Utro_v_lesu_penie_ptic_-_Penie_pt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ac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ello_html_m7636dd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59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9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Экран (4:3)</PresentationFormat>
  <Paragraphs>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антонина</cp:lastModifiedBy>
  <cp:revision>9</cp:revision>
  <dcterms:created xsi:type="dcterms:W3CDTF">2018-03-31T16:53:56Z</dcterms:created>
  <dcterms:modified xsi:type="dcterms:W3CDTF">2018-11-15T18:33:38Z</dcterms:modified>
</cp:coreProperties>
</file>