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1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-22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</c:spPr>
          <c:cat>
            <c:strRef>
              <c:f>Лист1!$D$2:$D$4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</c:v>
                </c:pt>
                <c:pt idx="1">
                  <c:v>38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Лист1!$F$1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Лист1!$D$2:$D$4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88</c:v>
                </c:pt>
              </c:numCache>
            </c:numRef>
          </c:val>
        </c:ser>
        <c:shape val="box"/>
        <c:axId val="85899136"/>
        <c:axId val="85900672"/>
        <c:axId val="0"/>
      </c:bar3DChart>
      <c:catAx>
        <c:axId val="85899136"/>
        <c:scaling>
          <c:orientation val="minMax"/>
        </c:scaling>
        <c:axPos val="b"/>
        <c:tickLblPos val="nextTo"/>
        <c:crossAx val="85900672"/>
        <c:crosses val="autoZero"/>
        <c:auto val="1"/>
        <c:lblAlgn val="ctr"/>
        <c:lblOffset val="100"/>
      </c:catAx>
      <c:valAx>
        <c:axId val="85900672"/>
        <c:scaling>
          <c:orientation val="minMax"/>
        </c:scaling>
        <c:axPos val="l"/>
        <c:majorGridlines/>
        <c:numFmt formatCode="General" sourceLinked="1"/>
        <c:tickLblPos val="nextTo"/>
        <c:crossAx val="858991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</c:spPr>
          <c:cat>
            <c:strRef>
              <c:f>Лист1!$I$2:$I$4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Лист1!$K$1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Лист1!$I$2:$I$4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12</c:v>
                </c:pt>
                <c:pt idx="1">
                  <c:v>37</c:v>
                </c:pt>
                <c:pt idx="2">
                  <c:v>51</c:v>
                </c:pt>
              </c:numCache>
            </c:numRef>
          </c:val>
        </c:ser>
        <c:shape val="box"/>
        <c:axId val="117071232"/>
        <c:axId val="117482624"/>
        <c:axId val="0"/>
      </c:bar3DChart>
      <c:catAx>
        <c:axId val="117071232"/>
        <c:scaling>
          <c:orientation val="minMax"/>
        </c:scaling>
        <c:axPos val="b"/>
        <c:tickLblPos val="nextTo"/>
        <c:crossAx val="117482624"/>
        <c:crosses val="autoZero"/>
        <c:auto val="1"/>
        <c:lblAlgn val="ctr"/>
        <c:lblOffset val="100"/>
      </c:catAx>
      <c:valAx>
        <c:axId val="117482624"/>
        <c:scaling>
          <c:orientation val="minMax"/>
        </c:scaling>
        <c:axPos val="l"/>
        <c:majorGridlines/>
        <c:numFmt formatCode="General" sourceLinked="1"/>
        <c:tickLblPos val="nextTo"/>
        <c:crossAx val="1170712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Лист1!$O$1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pattFill prst="dkHorz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cat>
            <c:strRef>
              <c:f>Лист1!$N$2:$N$4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Лист1!$O$2:$O$4</c:f>
              <c:numCache>
                <c:formatCode>General</c:formatCode>
                <c:ptCount val="3"/>
                <c:pt idx="0">
                  <c:v>12</c:v>
                </c:pt>
                <c:pt idx="1">
                  <c:v>88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Лист1!$P$1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Лист1!$N$2:$N$4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Лист1!$P$2:$P$4</c:f>
              <c:numCache>
                <c:formatCode>General</c:formatCode>
                <c:ptCount val="3"/>
                <c:pt idx="0">
                  <c:v>12</c:v>
                </c:pt>
                <c:pt idx="1">
                  <c:v>63</c:v>
                </c:pt>
                <c:pt idx="2">
                  <c:v>25</c:v>
                </c:pt>
              </c:numCache>
            </c:numRef>
          </c:val>
        </c:ser>
        <c:shape val="box"/>
        <c:axId val="122202368"/>
        <c:axId val="122220544"/>
        <c:axId val="0"/>
      </c:bar3DChart>
      <c:catAx>
        <c:axId val="122202368"/>
        <c:scaling>
          <c:orientation val="minMax"/>
        </c:scaling>
        <c:axPos val="b"/>
        <c:tickLblPos val="nextTo"/>
        <c:crossAx val="122220544"/>
        <c:crosses val="autoZero"/>
        <c:auto val="1"/>
        <c:lblAlgn val="ctr"/>
        <c:lblOffset val="100"/>
      </c:catAx>
      <c:valAx>
        <c:axId val="122220544"/>
        <c:scaling>
          <c:orientation val="minMax"/>
        </c:scaling>
        <c:axPos val="l"/>
        <c:majorGridlines/>
        <c:numFmt formatCode="General" sourceLinked="1"/>
        <c:tickLblPos val="nextTo"/>
        <c:crossAx val="122202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Лист1!$M$25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pattFill prst="dkHorz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cat>
            <c:strRef>
              <c:f>Лист1!$L$26:$L$28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Лист1!$M$26:$M$28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Лист1!$N$25</c:f>
              <c:strCache>
                <c:ptCount val="1"/>
                <c:pt idx="0">
                  <c:v>конец года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Лист1!$L$26:$L$28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Лист1!$N$26:$N$28</c:f>
              <c:numCache>
                <c:formatCode>General</c:formatCode>
                <c:ptCount val="3"/>
                <c:pt idx="0">
                  <c:v>12</c:v>
                </c:pt>
                <c:pt idx="1">
                  <c:v>51</c:v>
                </c:pt>
                <c:pt idx="2">
                  <c:v>37</c:v>
                </c:pt>
              </c:numCache>
            </c:numRef>
          </c:val>
        </c:ser>
        <c:shape val="box"/>
        <c:axId val="85924864"/>
        <c:axId val="85930752"/>
        <c:axId val="0"/>
      </c:bar3DChart>
      <c:catAx>
        <c:axId val="85924864"/>
        <c:scaling>
          <c:orientation val="minMax"/>
        </c:scaling>
        <c:axPos val="b"/>
        <c:tickLblPos val="nextTo"/>
        <c:crossAx val="85930752"/>
        <c:crosses val="autoZero"/>
        <c:auto val="1"/>
        <c:lblAlgn val="ctr"/>
        <c:lblOffset val="100"/>
      </c:catAx>
      <c:valAx>
        <c:axId val="85930752"/>
        <c:scaling>
          <c:orientation val="minMax"/>
        </c:scaling>
        <c:axPos val="l"/>
        <c:majorGridlines/>
        <c:numFmt formatCode="General" sourceLinked="1"/>
        <c:tickLblPos val="nextTo"/>
        <c:crossAx val="85924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Сентябрь 2015</c:v>
                </c:pt>
              </c:strCache>
            </c:strRef>
          </c:tx>
          <c:cat>
            <c:numRef>
              <c:f>'Лист1'!$A$2:$A$9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'Лист1'!$B$2:$B$9</c:f>
              <c:numCache>
                <c:formatCode>0%</c:formatCode>
                <c:ptCount val="8"/>
                <c:pt idx="0">
                  <c:v>0.18000000000000024</c:v>
                </c:pt>
                <c:pt idx="1">
                  <c:v>0.24000000000000021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Май 2016</c:v>
                </c:pt>
              </c:strCache>
            </c:strRef>
          </c:tx>
          <c:cat>
            <c:numRef>
              <c:f>'Лист1'!$A$2:$A$9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'Лист1'!$C$2:$C$9</c:f>
              <c:numCache>
                <c:formatCode>0%</c:formatCode>
                <c:ptCount val="8"/>
                <c:pt idx="0">
                  <c:v>0.48000000000000032</c:v>
                </c:pt>
                <c:pt idx="1">
                  <c:v>0.68</c:v>
                </c:pt>
                <c:pt idx="2">
                  <c:v>0.28000000000000008</c:v>
                </c:pt>
                <c:pt idx="3">
                  <c:v>4.0000000000000022E-2</c:v>
                </c:pt>
                <c:pt idx="4">
                  <c:v>0.12000000000000002</c:v>
                </c:pt>
                <c:pt idx="5">
                  <c:v>0.58000000000000007</c:v>
                </c:pt>
                <c:pt idx="6">
                  <c:v>0.88</c:v>
                </c:pt>
                <c:pt idx="7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'Лист1'!$A$2:$A$9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'Лист1'!$D$2:$D$9</c:f>
            </c:numRef>
          </c:val>
        </c:ser>
        <c:overlap val="100"/>
        <c:axId val="123157888"/>
        <c:axId val="123159680"/>
      </c:barChart>
      <c:catAx>
        <c:axId val="123157888"/>
        <c:scaling>
          <c:orientation val="minMax"/>
        </c:scaling>
        <c:axPos val="b"/>
        <c:numFmt formatCode="General" sourceLinked="1"/>
        <c:tickLblPos val="nextTo"/>
        <c:crossAx val="123159680"/>
        <c:crosses val="autoZero"/>
        <c:auto val="1"/>
        <c:lblAlgn val="ctr"/>
        <c:lblOffset val="100"/>
      </c:catAx>
      <c:valAx>
        <c:axId val="123159680"/>
        <c:scaling>
          <c:orientation val="minMax"/>
        </c:scaling>
        <c:axPos val="l"/>
        <c:majorGridlines/>
        <c:numFmt formatCode="0%" sourceLinked="1"/>
        <c:tickLblPos val="nextTo"/>
        <c:crossAx val="123157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5FD92-6906-4E77-85AB-E2FAE001C1E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92FC6-6185-4965-BD06-68CE839B9275}">
      <dgm:prSet phldrT="[Текст]" custT="1"/>
      <dgm:spPr/>
      <dgm:t>
        <a:bodyPr/>
        <a:lstStyle/>
        <a:p>
          <a:r>
            <a:rPr lang="ru-RU" alt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познавательного интереса детей с ограниченными возможностями здоровья,</a:t>
          </a:r>
          <a:r>
            <a:rPr lang="en-US" alt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обращение к новым ещё не использованным источникам мотивации</a:t>
          </a:r>
          <a:r>
            <a:rPr lang="ru-RU" sz="2000" b="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sz="2000" b="0" i="1" dirty="0">
            <a:solidFill>
              <a:schemeClr val="tx1"/>
            </a:solidFill>
          </a:endParaRPr>
        </a:p>
      </dgm:t>
    </dgm:pt>
    <dgm:pt modelId="{3E861697-C768-46E9-8898-88E9D9EDE7F4}" type="parTrans" cxnId="{29393E34-2146-414F-BC5E-F0093899B223}">
      <dgm:prSet/>
      <dgm:spPr/>
      <dgm:t>
        <a:bodyPr/>
        <a:lstStyle/>
        <a:p>
          <a:endParaRPr lang="ru-RU"/>
        </a:p>
      </dgm:t>
    </dgm:pt>
    <dgm:pt modelId="{E49BDC7D-6F0B-453F-98B4-814CD24B0D7A}" type="sibTrans" cxnId="{29393E34-2146-414F-BC5E-F0093899B223}">
      <dgm:prSet/>
      <dgm:spPr/>
      <dgm:t>
        <a:bodyPr/>
        <a:lstStyle/>
        <a:p>
          <a:endParaRPr lang="ru-RU"/>
        </a:p>
      </dgm:t>
    </dgm:pt>
    <dgm:pt modelId="{AEFD05FC-F05B-4AEA-9913-4E6287E9C0B9}">
      <dgm:prSet phldrT="[Текст]" custT="1"/>
      <dgm:spPr/>
      <dgm:t>
        <a:bodyPr/>
        <a:lstStyle/>
        <a:p>
          <a:pPr algn="l"/>
          <a:r>
            <a: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особых дидактических условий, приближающих процесс обучения к естественному речевому общению, сохранению здоровья и остаточного слуха детей.</a:t>
          </a:r>
          <a:endParaRPr lang="ru-RU" sz="2000" b="0" dirty="0">
            <a:solidFill>
              <a:schemeClr val="tx1"/>
            </a:solidFill>
          </a:endParaRPr>
        </a:p>
      </dgm:t>
    </dgm:pt>
    <dgm:pt modelId="{7E1530E2-DA48-4D4A-9449-ACCF98BA7B18}" type="parTrans" cxnId="{93444DD0-C37C-48A1-A6C1-237ACCD888F5}">
      <dgm:prSet/>
      <dgm:spPr/>
      <dgm:t>
        <a:bodyPr/>
        <a:lstStyle/>
        <a:p>
          <a:endParaRPr lang="ru-RU"/>
        </a:p>
      </dgm:t>
    </dgm:pt>
    <dgm:pt modelId="{F51EECE2-83D8-45DB-8A02-31F90460D7D6}" type="sibTrans" cxnId="{93444DD0-C37C-48A1-A6C1-237ACCD888F5}">
      <dgm:prSet/>
      <dgm:spPr/>
      <dgm:t>
        <a:bodyPr/>
        <a:lstStyle/>
        <a:p>
          <a:endParaRPr lang="ru-RU"/>
        </a:p>
      </dgm:t>
    </dgm:pt>
    <dgm:pt modelId="{4C1CB4E6-5C20-487A-93D5-5756BDB59D59}">
      <dgm:prSet phldrT="[Текст]" custT="1"/>
      <dgm:spPr/>
      <dgm:t>
        <a:bodyPr/>
        <a:lstStyle/>
        <a:p>
          <a:r>
            <a:rPr lang="ru-RU" sz="2000" b="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Развитие коммуникативной компетенции - залог успешной социальной адаптации обучающихся с потерей слуха.</a:t>
          </a:r>
          <a:endParaRPr lang="ru-RU" sz="2000" b="0" dirty="0">
            <a:solidFill>
              <a:schemeClr val="tx1"/>
            </a:solidFill>
          </a:endParaRPr>
        </a:p>
      </dgm:t>
    </dgm:pt>
    <dgm:pt modelId="{4C74AAE1-C54B-4E70-97EF-FB8979A77BC6}" type="parTrans" cxnId="{CBEFFF27-39EB-4DB5-AC62-9E5830E730D9}">
      <dgm:prSet/>
      <dgm:spPr/>
      <dgm:t>
        <a:bodyPr/>
        <a:lstStyle/>
        <a:p>
          <a:endParaRPr lang="ru-RU"/>
        </a:p>
      </dgm:t>
    </dgm:pt>
    <dgm:pt modelId="{BE1D5654-23E7-4A04-B260-620A9A5C8D74}" type="sibTrans" cxnId="{CBEFFF27-39EB-4DB5-AC62-9E5830E730D9}">
      <dgm:prSet/>
      <dgm:spPr/>
      <dgm:t>
        <a:bodyPr/>
        <a:lstStyle/>
        <a:p>
          <a:endParaRPr lang="ru-RU"/>
        </a:p>
      </dgm:t>
    </dgm:pt>
    <dgm:pt modelId="{C0ED7BC9-1C97-4BA7-8CF8-FA27E948FDB4}" type="pres">
      <dgm:prSet presAssocID="{3FD5FD92-6906-4E77-85AB-E2FAE001C1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41BDA-409A-454D-A623-6ACF950596A5}" type="pres">
      <dgm:prSet presAssocID="{A5692FC6-6185-4965-BD06-68CE839B9275}" presName="parentLin" presStyleCnt="0"/>
      <dgm:spPr/>
    </dgm:pt>
    <dgm:pt modelId="{F545E4A3-5E26-47C8-A637-71911C6C7C48}" type="pres">
      <dgm:prSet presAssocID="{A5692FC6-6185-4965-BD06-68CE839B92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844D17-D1A5-4A00-9537-5448339A41E6}" type="pres">
      <dgm:prSet presAssocID="{A5692FC6-6185-4965-BD06-68CE839B9275}" presName="parentText" presStyleLbl="node1" presStyleIdx="0" presStyleCnt="3" custScaleX="113985" custScaleY="700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53601-BA0E-4A44-9D2B-E860B969ED68}" type="pres">
      <dgm:prSet presAssocID="{A5692FC6-6185-4965-BD06-68CE839B9275}" presName="negativeSpace" presStyleCnt="0"/>
      <dgm:spPr/>
    </dgm:pt>
    <dgm:pt modelId="{B4F39BFD-0969-497A-95EB-5CB1C5EFA841}" type="pres">
      <dgm:prSet presAssocID="{A5692FC6-6185-4965-BD06-68CE839B9275}" presName="childText" presStyleLbl="conFgAcc1" presStyleIdx="0" presStyleCnt="3" custScaleY="353200">
        <dgm:presLayoutVars>
          <dgm:bulletEnabled val="1"/>
        </dgm:presLayoutVars>
      </dgm:prSet>
      <dgm:spPr/>
    </dgm:pt>
    <dgm:pt modelId="{663AD502-43C2-444A-99FB-3974D71B1DA5}" type="pres">
      <dgm:prSet presAssocID="{E49BDC7D-6F0B-453F-98B4-814CD24B0D7A}" presName="spaceBetweenRectangles" presStyleCnt="0"/>
      <dgm:spPr/>
    </dgm:pt>
    <dgm:pt modelId="{FA015C0C-5E1E-4FC6-B53F-162224CC2D69}" type="pres">
      <dgm:prSet presAssocID="{AEFD05FC-F05B-4AEA-9913-4E6287E9C0B9}" presName="parentLin" presStyleCnt="0"/>
      <dgm:spPr/>
    </dgm:pt>
    <dgm:pt modelId="{EF1B0F61-5FF2-418B-AB06-7D3952E80A48}" type="pres">
      <dgm:prSet presAssocID="{AEFD05FC-F05B-4AEA-9913-4E6287E9C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8DF890-731B-4132-8ED0-3BA757CF4EE9}" type="pres">
      <dgm:prSet presAssocID="{AEFD05FC-F05B-4AEA-9913-4E6287E9C0B9}" presName="parentText" presStyleLbl="node1" presStyleIdx="1" presStyleCnt="3" custScaleX="113984" custScaleY="642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10AF5-0B0C-46ED-83F7-3E032288D0C1}" type="pres">
      <dgm:prSet presAssocID="{AEFD05FC-F05B-4AEA-9913-4E6287E9C0B9}" presName="negativeSpace" presStyleCnt="0"/>
      <dgm:spPr/>
    </dgm:pt>
    <dgm:pt modelId="{95E5A349-450D-403A-9D7C-9CFB56E41473}" type="pres">
      <dgm:prSet presAssocID="{AEFD05FC-F05B-4AEA-9913-4E6287E9C0B9}" presName="childText" presStyleLbl="conFgAcc1" presStyleIdx="1" presStyleCnt="3" custScaleY="328424">
        <dgm:presLayoutVars>
          <dgm:bulletEnabled val="1"/>
        </dgm:presLayoutVars>
      </dgm:prSet>
      <dgm:spPr/>
    </dgm:pt>
    <dgm:pt modelId="{68A5478E-B89B-48E1-9FA3-9274D8C11AAE}" type="pres">
      <dgm:prSet presAssocID="{F51EECE2-83D8-45DB-8A02-31F90460D7D6}" presName="spaceBetweenRectangles" presStyleCnt="0"/>
      <dgm:spPr/>
    </dgm:pt>
    <dgm:pt modelId="{19413C61-DBFF-4FEE-8B01-A19497FEFCD9}" type="pres">
      <dgm:prSet presAssocID="{4C1CB4E6-5C20-487A-93D5-5756BDB59D59}" presName="parentLin" presStyleCnt="0"/>
      <dgm:spPr/>
    </dgm:pt>
    <dgm:pt modelId="{9ACC6297-3B55-43FE-BC31-ADBA77EA074D}" type="pres">
      <dgm:prSet presAssocID="{4C1CB4E6-5C20-487A-93D5-5756BDB59D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A6F6C6-14FE-466C-9248-6ACFF42F3491}" type="pres">
      <dgm:prSet presAssocID="{4C1CB4E6-5C20-487A-93D5-5756BDB59D59}" presName="parentText" presStyleLbl="node1" presStyleIdx="2" presStyleCnt="3" custScaleX="115151" custScaleY="703538" custLinFactNeighborX="-8167" custLinFactNeighborY="4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DF7FC-8761-4545-9E7C-FFD0F6062E52}" type="pres">
      <dgm:prSet presAssocID="{4C1CB4E6-5C20-487A-93D5-5756BDB59D59}" presName="negativeSpace" presStyleCnt="0"/>
      <dgm:spPr/>
    </dgm:pt>
    <dgm:pt modelId="{754382BA-43AE-459F-8702-671E2F3A646B}" type="pres">
      <dgm:prSet presAssocID="{4C1CB4E6-5C20-487A-93D5-5756BDB59D59}" presName="childText" presStyleLbl="conFgAcc1" presStyleIdx="2" presStyleCnt="3" custScaleY="326590" custLinFactNeighborX="2287" custLinFactNeighborY="3">
        <dgm:presLayoutVars>
          <dgm:bulletEnabled val="1"/>
        </dgm:presLayoutVars>
      </dgm:prSet>
      <dgm:spPr/>
    </dgm:pt>
  </dgm:ptLst>
  <dgm:cxnLst>
    <dgm:cxn modelId="{F3CC5233-8DB9-43A1-BB5C-1BFBDF11CCCD}" type="presOf" srcId="{AEFD05FC-F05B-4AEA-9913-4E6287E9C0B9}" destId="{798DF890-731B-4132-8ED0-3BA757CF4EE9}" srcOrd="1" destOrd="0" presId="urn:microsoft.com/office/officeart/2005/8/layout/list1"/>
    <dgm:cxn modelId="{133A4997-5489-409B-95B9-F65E42297DCF}" type="presOf" srcId="{AEFD05FC-F05B-4AEA-9913-4E6287E9C0B9}" destId="{EF1B0F61-5FF2-418B-AB06-7D3952E80A48}" srcOrd="0" destOrd="0" presId="urn:microsoft.com/office/officeart/2005/8/layout/list1"/>
    <dgm:cxn modelId="{0DCAC600-8DD0-4482-8CC3-AED5FCF1FC4A}" type="presOf" srcId="{A5692FC6-6185-4965-BD06-68CE839B9275}" destId="{F545E4A3-5E26-47C8-A637-71911C6C7C48}" srcOrd="0" destOrd="0" presId="urn:microsoft.com/office/officeart/2005/8/layout/list1"/>
    <dgm:cxn modelId="{93444DD0-C37C-48A1-A6C1-237ACCD888F5}" srcId="{3FD5FD92-6906-4E77-85AB-E2FAE001C1E7}" destId="{AEFD05FC-F05B-4AEA-9913-4E6287E9C0B9}" srcOrd="1" destOrd="0" parTransId="{7E1530E2-DA48-4D4A-9449-ACCF98BA7B18}" sibTransId="{F51EECE2-83D8-45DB-8A02-31F90460D7D6}"/>
    <dgm:cxn modelId="{572A7620-96EB-4885-B585-0A83CD3208C0}" type="presOf" srcId="{4C1CB4E6-5C20-487A-93D5-5756BDB59D59}" destId="{9ACC6297-3B55-43FE-BC31-ADBA77EA074D}" srcOrd="0" destOrd="0" presId="urn:microsoft.com/office/officeart/2005/8/layout/list1"/>
    <dgm:cxn modelId="{6DAA6CCB-2016-4308-9A84-F3AB4A9B2808}" type="presOf" srcId="{A5692FC6-6185-4965-BD06-68CE839B9275}" destId="{FB844D17-D1A5-4A00-9537-5448339A41E6}" srcOrd="1" destOrd="0" presId="urn:microsoft.com/office/officeart/2005/8/layout/list1"/>
    <dgm:cxn modelId="{09C80DBD-AF48-49BA-9467-BC32F8E8D438}" type="presOf" srcId="{4C1CB4E6-5C20-487A-93D5-5756BDB59D59}" destId="{31A6F6C6-14FE-466C-9248-6ACFF42F3491}" srcOrd="1" destOrd="0" presId="urn:microsoft.com/office/officeart/2005/8/layout/list1"/>
    <dgm:cxn modelId="{29393E34-2146-414F-BC5E-F0093899B223}" srcId="{3FD5FD92-6906-4E77-85AB-E2FAE001C1E7}" destId="{A5692FC6-6185-4965-BD06-68CE839B9275}" srcOrd="0" destOrd="0" parTransId="{3E861697-C768-46E9-8898-88E9D9EDE7F4}" sibTransId="{E49BDC7D-6F0B-453F-98B4-814CD24B0D7A}"/>
    <dgm:cxn modelId="{CBEFFF27-39EB-4DB5-AC62-9E5830E730D9}" srcId="{3FD5FD92-6906-4E77-85AB-E2FAE001C1E7}" destId="{4C1CB4E6-5C20-487A-93D5-5756BDB59D59}" srcOrd="2" destOrd="0" parTransId="{4C74AAE1-C54B-4E70-97EF-FB8979A77BC6}" sibTransId="{BE1D5654-23E7-4A04-B260-620A9A5C8D74}"/>
    <dgm:cxn modelId="{F36A7B2F-83D3-4490-9A88-36068CB9EDBB}" type="presOf" srcId="{3FD5FD92-6906-4E77-85AB-E2FAE001C1E7}" destId="{C0ED7BC9-1C97-4BA7-8CF8-FA27E948FDB4}" srcOrd="0" destOrd="0" presId="urn:microsoft.com/office/officeart/2005/8/layout/list1"/>
    <dgm:cxn modelId="{109E4178-1007-40A2-B494-F5FE3957D146}" type="presParOf" srcId="{C0ED7BC9-1C97-4BA7-8CF8-FA27E948FDB4}" destId="{A8641BDA-409A-454D-A623-6ACF950596A5}" srcOrd="0" destOrd="0" presId="urn:microsoft.com/office/officeart/2005/8/layout/list1"/>
    <dgm:cxn modelId="{A8177917-E504-460C-A9BC-953A56268050}" type="presParOf" srcId="{A8641BDA-409A-454D-A623-6ACF950596A5}" destId="{F545E4A3-5E26-47C8-A637-71911C6C7C48}" srcOrd="0" destOrd="0" presId="urn:microsoft.com/office/officeart/2005/8/layout/list1"/>
    <dgm:cxn modelId="{F70DD445-4416-43CE-88BD-A8B2F0404AC2}" type="presParOf" srcId="{A8641BDA-409A-454D-A623-6ACF950596A5}" destId="{FB844D17-D1A5-4A00-9537-5448339A41E6}" srcOrd="1" destOrd="0" presId="urn:microsoft.com/office/officeart/2005/8/layout/list1"/>
    <dgm:cxn modelId="{5EEB9ED0-C265-4684-81A2-5FE1164B4AB1}" type="presParOf" srcId="{C0ED7BC9-1C97-4BA7-8CF8-FA27E948FDB4}" destId="{13153601-BA0E-4A44-9D2B-E860B969ED68}" srcOrd="1" destOrd="0" presId="urn:microsoft.com/office/officeart/2005/8/layout/list1"/>
    <dgm:cxn modelId="{DC2F2A4D-66DC-497C-ADC8-21C3117B3CE9}" type="presParOf" srcId="{C0ED7BC9-1C97-4BA7-8CF8-FA27E948FDB4}" destId="{B4F39BFD-0969-497A-95EB-5CB1C5EFA841}" srcOrd="2" destOrd="0" presId="urn:microsoft.com/office/officeart/2005/8/layout/list1"/>
    <dgm:cxn modelId="{3EF243AD-BFDC-4209-996A-074902500FDB}" type="presParOf" srcId="{C0ED7BC9-1C97-4BA7-8CF8-FA27E948FDB4}" destId="{663AD502-43C2-444A-99FB-3974D71B1DA5}" srcOrd="3" destOrd="0" presId="urn:microsoft.com/office/officeart/2005/8/layout/list1"/>
    <dgm:cxn modelId="{08ED8FAA-2BB3-4B14-9A2E-4100819D4C54}" type="presParOf" srcId="{C0ED7BC9-1C97-4BA7-8CF8-FA27E948FDB4}" destId="{FA015C0C-5E1E-4FC6-B53F-162224CC2D69}" srcOrd="4" destOrd="0" presId="urn:microsoft.com/office/officeart/2005/8/layout/list1"/>
    <dgm:cxn modelId="{8493D7CD-6A75-4001-A960-97AF006BE7A3}" type="presParOf" srcId="{FA015C0C-5E1E-4FC6-B53F-162224CC2D69}" destId="{EF1B0F61-5FF2-418B-AB06-7D3952E80A48}" srcOrd="0" destOrd="0" presId="urn:microsoft.com/office/officeart/2005/8/layout/list1"/>
    <dgm:cxn modelId="{D70BD5A8-1F7D-46BA-9EE0-FE3DBE2B1FB5}" type="presParOf" srcId="{FA015C0C-5E1E-4FC6-B53F-162224CC2D69}" destId="{798DF890-731B-4132-8ED0-3BA757CF4EE9}" srcOrd="1" destOrd="0" presId="urn:microsoft.com/office/officeart/2005/8/layout/list1"/>
    <dgm:cxn modelId="{C3E091AF-B6D6-4E38-A9C1-3AE26E80A25A}" type="presParOf" srcId="{C0ED7BC9-1C97-4BA7-8CF8-FA27E948FDB4}" destId="{BB710AF5-0B0C-46ED-83F7-3E032288D0C1}" srcOrd="5" destOrd="0" presId="urn:microsoft.com/office/officeart/2005/8/layout/list1"/>
    <dgm:cxn modelId="{B621A60E-FC4C-405E-AA99-BC85F04C35EA}" type="presParOf" srcId="{C0ED7BC9-1C97-4BA7-8CF8-FA27E948FDB4}" destId="{95E5A349-450D-403A-9D7C-9CFB56E41473}" srcOrd="6" destOrd="0" presId="urn:microsoft.com/office/officeart/2005/8/layout/list1"/>
    <dgm:cxn modelId="{AB92FD47-3B9A-4005-BDBA-0712991715D4}" type="presParOf" srcId="{C0ED7BC9-1C97-4BA7-8CF8-FA27E948FDB4}" destId="{68A5478E-B89B-48E1-9FA3-9274D8C11AAE}" srcOrd="7" destOrd="0" presId="urn:microsoft.com/office/officeart/2005/8/layout/list1"/>
    <dgm:cxn modelId="{62CA1464-2023-4A01-9464-61180042BC43}" type="presParOf" srcId="{C0ED7BC9-1C97-4BA7-8CF8-FA27E948FDB4}" destId="{19413C61-DBFF-4FEE-8B01-A19497FEFCD9}" srcOrd="8" destOrd="0" presId="urn:microsoft.com/office/officeart/2005/8/layout/list1"/>
    <dgm:cxn modelId="{CC7C48AC-57AB-4D46-AF60-C46EC220CAB5}" type="presParOf" srcId="{19413C61-DBFF-4FEE-8B01-A19497FEFCD9}" destId="{9ACC6297-3B55-43FE-BC31-ADBA77EA074D}" srcOrd="0" destOrd="0" presId="urn:microsoft.com/office/officeart/2005/8/layout/list1"/>
    <dgm:cxn modelId="{122DAE0A-53EC-4A45-B5EB-8F035298F9C6}" type="presParOf" srcId="{19413C61-DBFF-4FEE-8B01-A19497FEFCD9}" destId="{31A6F6C6-14FE-466C-9248-6ACFF42F3491}" srcOrd="1" destOrd="0" presId="urn:microsoft.com/office/officeart/2005/8/layout/list1"/>
    <dgm:cxn modelId="{99202DAF-A3D1-4EE3-B613-11C68BE5C2F9}" type="presParOf" srcId="{C0ED7BC9-1C97-4BA7-8CF8-FA27E948FDB4}" destId="{669DF7FC-8761-4545-9E7C-FFD0F6062E52}" srcOrd="9" destOrd="0" presId="urn:microsoft.com/office/officeart/2005/8/layout/list1"/>
    <dgm:cxn modelId="{AE8B0C51-7713-4E4C-853E-5CB540D0043A}" type="presParOf" srcId="{C0ED7BC9-1C97-4BA7-8CF8-FA27E948FDB4}" destId="{754382BA-43AE-459F-8702-671E2F3A64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Перспективы дальнейшего развития проекта</a:t>
          </a:r>
          <a:endParaRPr lang="ru-RU" sz="2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 b="1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 b="1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ScaleY="65699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C9040-4105-4024-9B1F-17BA27FBA874}" type="presOf" srcId="{8ECC10C4-DC3D-426D-9842-8B9304CF271C}" destId="{DB9C0510-E994-4CEB-91AA-853D64C6FC7A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909AEA7A-5D2F-4D6F-B17A-64345851A559}" type="presOf" srcId="{103A9661-BEC3-4644-9BC7-FFA1CEACD10E}" destId="{B189AB97-66E9-425E-A362-047BDE564010}" srcOrd="0" destOrd="0" presId="urn:microsoft.com/office/officeart/2005/8/layout/vList2"/>
    <dgm:cxn modelId="{EF712DB1-E8B6-4D85-91F6-4C52FD82247C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Выводы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ScaleY="65699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80FB4-8A23-4E72-979C-94464134F565}" type="presOf" srcId="{103A9661-BEC3-4644-9BC7-FFA1CEACD10E}" destId="{B189AB97-66E9-425E-A362-047BDE564010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65A2CDFB-D916-447F-87EE-C7490351872E}" type="presOf" srcId="{8ECC10C4-DC3D-426D-9842-8B9304CF271C}" destId="{DB9C0510-E994-4CEB-91AA-853D64C6FC7A}" srcOrd="0" destOrd="0" presId="urn:microsoft.com/office/officeart/2005/8/layout/vList2"/>
    <dgm:cxn modelId="{A327CD83-3C4A-484F-B6A8-47AA54C2A54E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0A57E-2FD1-41E2-8665-C1A86FC8FC4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34100-0D2F-4A1A-AFB0-BA6F187FBCD2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Обоснование необходимости проекта</a:t>
          </a:r>
          <a:endParaRPr lang="ru-RU" sz="2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93EE51-BDE8-4D26-8426-9892C9A83371}" type="parTrans" cxnId="{59E465B1-9531-482D-8694-20CB29AD72E8}">
      <dgm:prSet/>
      <dgm:spPr/>
      <dgm:t>
        <a:bodyPr/>
        <a:lstStyle/>
        <a:p>
          <a:endParaRPr lang="ru-RU"/>
        </a:p>
      </dgm:t>
    </dgm:pt>
    <dgm:pt modelId="{73154AC8-6953-4E04-9407-664E7DBDB737}" type="sibTrans" cxnId="{59E465B1-9531-482D-8694-20CB29AD72E8}">
      <dgm:prSet/>
      <dgm:spPr/>
      <dgm:t>
        <a:bodyPr/>
        <a:lstStyle/>
        <a:p>
          <a:endParaRPr lang="ru-RU"/>
        </a:p>
      </dgm:t>
    </dgm:pt>
    <dgm:pt modelId="{0945805C-27D2-4923-B8BD-88A7DB79AF02}">
      <dgm:prSet phldrT="[Текст]"/>
      <dgm:spPr/>
      <dgm:t>
        <a:bodyPr/>
        <a:lstStyle/>
        <a:p>
          <a:endParaRPr lang="ru-RU" dirty="0"/>
        </a:p>
      </dgm:t>
    </dgm:pt>
    <dgm:pt modelId="{30C94315-F343-422F-B2E2-40D916BFAC88}" type="parTrans" cxnId="{6C4B57F4-9DEA-4F68-B1D5-6F70D2A3BE14}">
      <dgm:prSet/>
      <dgm:spPr/>
      <dgm:t>
        <a:bodyPr/>
        <a:lstStyle/>
        <a:p>
          <a:endParaRPr lang="ru-RU"/>
        </a:p>
      </dgm:t>
    </dgm:pt>
    <dgm:pt modelId="{A89A3DBD-E81E-4BA8-A81A-E96DF12F020B}" type="sibTrans" cxnId="{6C4B57F4-9DEA-4F68-B1D5-6F70D2A3BE14}">
      <dgm:prSet/>
      <dgm:spPr/>
      <dgm:t>
        <a:bodyPr/>
        <a:lstStyle/>
        <a:p>
          <a:endParaRPr lang="ru-RU"/>
        </a:p>
      </dgm:t>
    </dgm:pt>
    <dgm:pt modelId="{8E10B738-6365-4174-9179-EC6B96891858}" type="pres">
      <dgm:prSet presAssocID="{9EE0A57E-2FD1-41E2-8665-C1A86FC8F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6D6ED-523D-442D-81FE-239C5653D407}" type="pres">
      <dgm:prSet presAssocID="{39134100-0D2F-4A1A-AFB0-BA6F187FBC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8011-4F23-4CFD-AB81-1854E0F782DA}" type="pres">
      <dgm:prSet presAssocID="{39134100-0D2F-4A1A-AFB0-BA6F187FBC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8081A-69A0-4166-84B8-BFC6C3520C04}" type="presOf" srcId="{0945805C-27D2-4923-B8BD-88A7DB79AF02}" destId="{01628011-4F23-4CFD-AB81-1854E0F782DA}" srcOrd="0" destOrd="0" presId="urn:microsoft.com/office/officeart/2005/8/layout/vList2"/>
    <dgm:cxn modelId="{3967EDB7-FC64-42F5-98E3-DC323270F6E4}" type="presOf" srcId="{39134100-0D2F-4A1A-AFB0-BA6F187FBCD2}" destId="{C3B6D6ED-523D-442D-81FE-239C5653D407}" srcOrd="0" destOrd="0" presId="urn:microsoft.com/office/officeart/2005/8/layout/vList2"/>
    <dgm:cxn modelId="{07CF67B8-8422-4BFE-A66E-7D588B212273}" type="presOf" srcId="{9EE0A57E-2FD1-41E2-8665-C1A86FC8FC41}" destId="{8E10B738-6365-4174-9179-EC6B96891858}" srcOrd="0" destOrd="0" presId="urn:microsoft.com/office/officeart/2005/8/layout/vList2"/>
    <dgm:cxn modelId="{6C4B57F4-9DEA-4F68-B1D5-6F70D2A3BE14}" srcId="{39134100-0D2F-4A1A-AFB0-BA6F187FBCD2}" destId="{0945805C-27D2-4923-B8BD-88A7DB79AF02}" srcOrd="0" destOrd="0" parTransId="{30C94315-F343-422F-B2E2-40D916BFAC88}" sibTransId="{A89A3DBD-E81E-4BA8-A81A-E96DF12F020B}"/>
    <dgm:cxn modelId="{59E465B1-9531-482D-8694-20CB29AD72E8}" srcId="{9EE0A57E-2FD1-41E2-8665-C1A86FC8FC41}" destId="{39134100-0D2F-4A1A-AFB0-BA6F187FBCD2}" srcOrd="0" destOrd="0" parTransId="{3793EE51-BDE8-4D26-8426-9892C9A83371}" sibTransId="{73154AC8-6953-4E04-9407-664E7DBDB737}"/>
    <dgm:cxn modelId="{049B509F-E330-4F39-A180-97E82C20E1C4}" type="presParOf" srcId="{8E10B738-6365-4174-9179-EC6B96891858}" destId="{C3B6D6ED-523D-442D-81FE-239C5653D407}" srcOrd="0" destOrd="0" presId="urn:microsoft.com/office/officeart/2005/8/layout/vList2"/>
    <dgm:cxn modelId="{D2DBAB64-F1C8-4BE0-98B1-4D5ABCD5A473}" type="presParOf" srcId="{8E10B738-6365-4174-9179-EC6B96891858}" destId="{01628011-4F23-4CFD-AB81-1854E0F782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C94E2-9954-4D5F-B44F-A3162DEF519C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0FCF9-FF26-4EFE-9D90-F4CCFC4D1FAF}">
      <dgm:prSet phldrT="[Текст]"/>
      <dgm:spPr/>
      <dgm:t>
        <a:bodyPr/>
        <a:lstStyle/>
        <a:p>
          <a:r>
            <a:rPr lang="ru-RU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Ограниченный словарный запас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A14DB-0157-4993-B19F-74C9174F67DD}" type="parTrans" cxnId="{96CE8901-E084-463C-A4CD-B787FD3DAD8D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5E92D0-EE5D-4B24-B37F-24AF3E9B3D12}" type="sibTrans" cxnId="{96CE8901-E084-463C-A4CD-B787FD3DAD8D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068A27-C106-44E8-BD01-500B5FD5EC0D}">
      <dgm:prSet phldrT="[Текст]"/>
      <dgm:spPr/>
      <dgm:t>
        <a:bodyPr/>
        <a:lstStyle/>
        <a:p>
          <a:r>
            <a:rPr lang="ru-RU" b="0" i="1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Низкий уровень речевого развития (не сформирована связная речь)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C5491B-31D8-4FD7-8515-DECC09D419F5}" type="parTrans" cxnId="{5CB86044-A165-4A39-85F8-BF898AE648D1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A3764-CEEF-457B-8D8B-8D6DF0AED6D5}" type="sibTrans" cxnId="{5CB86044-A165-4A39-85F8-BF898AE648D1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90AE1-F4F3-4FEA-AECB-45CA07AAB382}">
      <dgm:prSet phldrT="[Текст]"/>
      <dgm:spPr/>
      <dgm:t>
        <a:bodyPr/>
        <a:lstStyle/>
        <a:p>
          <a:r>
            <a:rPr lang="ru-RU" b="0" i="1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Неумение проявлять эмпатию (способность к сопереживанию)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B9937-CFDE-4699-AE24-D5EE62BC30CB}" type="parTrans" cxnId="{2D7F6381-C913-486F-A5FB-12CC40B5ADD7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5CD38A-2C76-4F23-9BE5-F138DDE57E9F}" type="sibTrans" cxnId="{2D7F6381-C913-486F-A5FB-12CC40B5ADD7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13000-B0B6-41E6-9A76-C6E3493A0643}">
      <dgm:prSet/>
      <dgm:spPr/>
      <dgm:t>
        <a:bodyPr/>
        <a:lstStyle/>
        <a:p>
          <a:r>
            <a:rPr lang="ru-RU" b="0" i="1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Низкая степень самостоятельности обучающихся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2BE5A-0B65-4E42-933D-FE57020EAD22}" type="parTrans" cxnId="{03ED2E33-4DB0-4A8D-8486-20DFCD2B1CF2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425A37-24B5-4856-BF9F-134517C36F17}" type="sibTrans" cxnId="{03ED2E33-4DB0-4A8D-8486-20DFCD2B1CF2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52F59-D9DD-4ECF-912D-B4D9AC75C4E0}">
      <dgm:prSet/>
      <dgm:spPr/>
      <dgm:t>
        <a:bodyPr/>
        <a:lstStyle/>
        <a:p>
          <a:r>
            <a:rPr lang="ru-RU" b="0" i="1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Неумение выразить свою индивидуальность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555EF8-C287-47A7-A009-12D3C72595D7}" type="parTrans" cxnId="{71DFF3FB-16F2-41E6-B3D6-48A9A095586F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AE0A08-F79B-43C3-9CD8-0C612AE5421B}" type="sibTrans" cxnId="{71DFF3FB-16F2-41E6-B3D6-48A9A095586F}">
      <dgm:prSet/>
      <dgm:spPr/>
      <dgm:t>
        <a:bodyPr/>
        <a:lstStyle/>
        <a:p>
          <a:endParaRPr lang="ru-RU" b="0" i="1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D5C2A6-47C0-4737-BB0D-CFA20970727A}" type="pres">
      <dgm:prSet presAssocID="{782C94E2-9954-4D5F-B44F-A3162DEF51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516D4-6BB3-485C-B6C7-DF69221BF639}" type="pres">
      <dgm:prSet presAssocID="{4CC0FCF9-FF26-4EFE-9D90-F4CCFC4D1F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6F303-9A06-403D-ADD9-4009C329D000}" type="pres">
      <dgm:prSet presAssocID="{4CC0FCF9-FF26-4EFE-9D90-F4CCFC4D1FAF}" presName="spNode" presStyleCnt="0"/>
      <dgm:spPr/>
    </dgm:pt>
    <dgm:pt modelId="{577215DE-6836-47F5-80C5-9CBBE2ABC5DF}" type="pres">
      <dgm:prSet presAssocID="{535E92D0-EE5D-4B24-B37F-24AF3E9B3D1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F5189EE-FA2C-4428-AF13-6E97D484BB8A}" type="pres">
      <dgm:prSet presAssocID="{F1068A27-C106-44E8-BD01-500B5FD5EC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7DAF1-2E84-45DB-A825-25CC518BA4EC}" type="pres">
      <dgm:prSet presAssocID="{F1068A27-C106-44E8-BD01-500B5FD5EC0D}" presName="spNode" presStyleCnt="0"/>
      <dgm:spPr/>
    </dgm:pt>
    <dgm:pt modelId="{AC650BBA-9D86-46C0-AD88-A5BA73E4C7B9}" type="pres">
      <dgm:prSet presAssocID="{C93A3764-CEEF-457B-8D8B-8D6DF0AED6D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0893143-48BE-4F73-AE07-13CA44295A72}" type="pres">
      <dgm:prSet presAssocID="{F0C13000-B0B6-41E6-9A76-C6E3493A06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B2C7C-9B27-4608-BC98-42EEF7191430}" type="pres">
      <dgm:prSet presAssocID="{F0C13000-B0B6-41E6-9A76-C6E3493A0643}" presName="spNode" presStyleCnt="0"/>
      <dgm:spPr/>
    </dgm:pt>
    <dgm:pt modelId="{2E5849D8-5425-4B90-AA44-DD30C1FCA067}" type="pres">
      <dgm:prSet presAssocID="{0A425A37-24B5-4856-BF9F-134517C36F1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0BCFF72-4316-4977-B3B6-DF9EA655F00C}" type="pres">
      <dgm:prSet presAssocID="{35952F59-D9DD-4ECF-912D-B4D9AC75C4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AFA18-B2D5-4910-BA3C-B4225F200BE4}" type="pres">
      <dgm:prSet presAssocID="{35952F59-D9DD-4ECF-912D-B4D9AC75C4E0}" presName="spNode" presStyleCnt="0"/>
      <dgm:spPr/>
    </dgm:pt>
    <dgm:pt modelId="{C367B6E7-3388-4AF5-9491-A47609E85B3B}" type="pres">
      <dgm:prSet presAssocID="{1DAE0A08-F79B-43C3-9CD8-0C612AE5421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216BA6B-0702-449B-B74F-31951A4015BD}" type="pres">
      <dgm:prSet presAssocID="{60590AE1-F4F3-4FEA-AECB-45CA07AAB3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0C71-2CCA-46C9-9CCD-953D57733AFE}" type="pres">
      <dgm:prSet presAssocID="{60590AE1-F4F3-4FEA-AECB-45CA07AAB382}" presName="spNode" presStyleCnt="0"/>
      <dgm:spPr/>
    </dgm:pt>
    <dgm:pt modelId="{9E800A34-38FE-40B3-A59D-58AC9C1CE29C}" type="pres">
      <dgm:prSet presAssocID="{F05CD38A-2C76-4F23-9BE5-F138DDE57E9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6519C28-68F1-4EF9-908E-5C4E322BFB5E}" type="presOf" srcId="{0A425A37-24B5-4856-BF9F-134517C36F17}" destId="{2E5849D8-5425-4B90-AA44-DD30C1FCA067}" srcOrd="0" destOrd="0" presId="urn:microsoft.com/office/officeart/2005/8/layout/cycle6"/>
    <dgm:cxn modelId="{620D9674-8C2D-40B9-BA3E-4FBAB6832A37}" type="presOf" srcId="{535E92D0-EE5D-4B24-B37F-24AF3E9B3D12}" destId="{577215DE-6836-47F5-80C5-9CBBE2ABC5DF}" srcOrd="0" destOrd="0" presId="urn:microsoft.com/office/officeart/2005/8/layout/cycle6"/>
    <dgm:cxn modelId="{71DFF3FB-16F2-41E6-B3D6-48A9A095586F}" srcId="{782C94E2-9954-4D5F-B44F-A3162DEF519C}" destId="{35952F59-D9DD-4ECF-912D-B4D9AC75C4E0}" srcOrd="3" destOrd="0" parTransId="{28555EF8-C287-47A7-A009-12D3C72595D7}" sibTransId="{1DAE0A08-F79B-43C3-9CD8-0C612AE5421B}"/>
    <dgm:cxn modelId="{AE86AB7A-2288-4BB0-89F6-D8A068FB653C}" type="presOf" srcId="{F05CD38A-2C76-4F23-9BE5-F138DDE57E9F}" destId="{9E800A34-38FE-40B3-A59D-58AC9C1CE29C}" srcOrd="0" destOrd="0" presId="urn:microsoft.com/office/officeart/2005/8/layout/cycle6"/>
    <dgm:cxn modelId="{96CE8901-E084-463C-A4CD-B787FD3DAD8D}" srcId="{782C94E2-9954-4D5F-B44F-A3162DEF519C}" destId="{4CC0FCF9-FF26-4EFE-9D90-F4CCFC4D1FAF}" srcOrd="0" destOrd="0" parTransId="{63AA14DB-0157-4993-B19F-74C9174F67DD}" sibTransId="{535E92D0-EE5D-4B24-B37F-24AF3E9B3D12}"/>
    <dgm:cxn modelId="{08A8E9C3-8239-4725-B8F1-8AF4DE2F88AF}" type="presOf" srcId="{782C94E2-9954-4D5F-B44F-A3162DEF519C}" destId="{ADD5C2A6-47C0-4737-BB0D-CFA20970727A}" srcOrd="0" destOrd="0" presId="urn:microsoft.com/office/officeart/2005/8/layout/cycle6"/>
    <dgm:cxn modelId="{A0AFC12E-4508-4B88-BA9F-EA13D7404DFD}" type="presOf" srcId="{F0C13000-B0B6-41E6-9A76-C6E3493A0643}" destId="{E0893143-48BE-4F73-AE07-13CA44295A72}" srcOrd="0" destOrd="0" presId="urn:microsoft.com/office/officeart/2005/8/layout/cycle6"/>
    <dgm:cxn modelId="{6F2F6296-7E39-489F-AB3F-0CE688BE88AE}" type="presOf" srcId="{4CC0FCF9-FF26-4EFE-9D90-F4CCFC4D1FAF}" destId="{2DF516D4-6BB3-485C-B6C7-DF69221BF639}" srcOrd="0" destOrd="0" presId="urn:microsoft.com/office/officeart/2005/8/layout/cycle6"/>
    <dgm:cxn modelId="{285E01B6-43CE-43B5-8054-00B6ED2BFCFA}" type="presOf" srcId="{35952F59-D9DD-4ECF-912D-B4D9AC75C4E0}" destId="{40BCFF72-4316-4977-B3B6-DF9EA655F00C}" srcOrd="0" destOrd="0" presId="urn:microsoft.com/office/officeart/2005/8/layout/cycle6"/>
    <dgm:cxn modelId="{2D7F6381-C913-486F-A5FB-12CC40B5ADD7}" srcId="{782C94E2-9954-4D5F-B44F-A3162DEF519C}" destId="{60590AE1-F4F3-4FEA-AECB-45CA07AAB382}" srcOrd="4" destOrd="0" parTransId="{4C9B9937-CFDE-4699-AE24-D5EE62BC30CB}" sibTransId="{F05CD38A-2C76-4F23-9BE5-F138DDE57E9F}"/>
    <dgm:cxn modelId="{3924B22F-C5C0-4ABF-A814-74347B454F74}" type="presOf" srcId="{F1068A27-C106-44E8-BD01-500B5FD5EC0D}" destId="{2F5189EE-FA2C-4428-AF13-6E97D484BB8A}" srcOrd="0" destOrd="0" presId="urn:microsoft.com/office/officeart/2005/8/layout/cycle6"/>
    <dgm:cxn modelId="{03ED2E33-4DB0-4A8D-8486-20DFCD2B1CF2}" srcId="{782C94E2-9954-4D5F-B44F-A3162DEF519C}" destId="{F0C13000-B0B6-41E6-9A76-C6E3493A0643}" srcOrd="2" destOrd="0" parTransId="{D5A2BE5A-0B65-4E42-933D-FE57020EAD22}" sibTransId="{0A425A37-24B5-4856-BF9F-134517C36F17}"/>
    <dgm:cxn modelId="{94ED2003-9217-48D8-92FB-8C5ABD1CF2C9}" type="presOf" srcId="{1DAE0A08-F79B-43C3-9CD8-0C612AE5421B}" destId="{C367B6E7-3388-4AF5-9491-A47609E85B3B}" srcOrd="0" destOrd="0" presId="urn:microsoft.com/office/officeart/2005/8/layout/cycle6"/>
    <dgm:cxn modelId="{03A350B6-593F-446E-BACE-6FD2994B9DD3}" type="presOf" srcId="{60590AE1-F4F3-4FEA-AECB-45CA07AAB382}" destId="{A216BA6B-0702-449B-B74F-31951A4015BD}" srcOrd="0" destOrd="0" presId="urn:microsoft.com/office/officeart/2005/8/layout/cycle6"/>
    <dgm:cxn modelId="{5CB86044-A165-4A39-85F8-BF898AE648D1}" srcId="{782C94E2-9954-4D5F-B44F-A3162DEF519C}" destId="{F1068A27-C106-44E8-BD01-500B5FD5EC0D}" srcOrd="1" destOrd="0" parTransId="{7EC5491B-31D8-4FD7-8515-DECC09D419F5}" sibTransId="{C93A3764-CEEF-457B-8D8B-8D6DF0AED6D5}"/>
    <dgm:cxn modelId="{323C71DC-8DA7-433F-A106-3CD574AE43C9}" type="presOf" srcId="{C93A3764-CEEF-457B-8D8B-8D6DF0AED6D5}" destId="{AC650BBA-9D86-46C0-AD88-A5BA73E4C7B9}" srcOrd="0" destOrd="0" presId="urn:microsoft.com/office/officeart/2005/8/layout/cycle6"/>
    <dgm:cxn modelId="{09068D69-AAC1-4098-972F-ED03D350CEBA}" type="presParOf" srcId="{ADD5C2A6-47C0-4737-BB0D-CFA20970727A}" destId="{2DF516D4-6BB3-485C-B6C7-DF69221BF639}" srcOrd="0" destOrd="0" presId="urn:microsoft.com/office/officeart/2005/8/layout/cycle6"/>
    <dgm:cxn modelId="{6E687DCC-2418-48FE-9E55-9659315ED052}" type="presParOf" srcId="{ADD5C2A6-47C0-4737-BB0D-CFA20970727A}" destId="{5236F303-9A06-403D-ADD9-4009C329D000}" srcOrd="1" destOrd="0" presId="urn:microsoft.com/office/officeart/2005/8/layout/cycle6"/>
    <dgm:cxn modelId="{AB779054-F28A-40F9-9A6D-5BD988E5161D}" type="presParOf" srcId="{ADD5C2A6-47C0-4737-BB0D-CFA20970727A}" destId="{577215DE-6836-47F5-80C5-9CBBE2ABC5DF}" srcOrd="2" destOrd="0" presId="urn:microsoft.com/office/officeart/2005/8/layout/cycle6"/>
    <dgm:cxn modelId="{D90EC49B-938A-4A25-AF95-4B423E270B3E}" type="presParOf" srcId="{ADD5C2A6-47C0-4737-BB0D-CFA20970727A}" destId="{2F5189EE-FA2C-4428-AF13-6E97D484BB8A}" srcOrd="3" destOrd="0" presId="urn:microsoft.com/office/officeart/2005/8/layout/cycle6"/>
    <dgm:cxn modelId="{039A1498-A39D-4D13-90AF-E7D861E3ED40}" type="presParOf" srcId="{ADD5C2A6-47C0-4737-BB0D-CFA20970727A}" destId="{C597DAF1-2E84-45DB-A825-25CC518BA4EC}" srcOrd="4" destOrd="0" presId="urn:microsoft.com/office/officeart/2005/8/layout/cycle6"/>
    <dgm:cxn modelId="{41624DFD-8FFC-4D83-BE61-4A2F5BE89098}" type="presParOf" srcId="{ADD5C2A6-47C0-4737-BB0D-CFA20970727A}" destId="{AC650BBA-9D86-46C0-AD88-A5BA73E4C7B9}" srcOrd="5" destOrd="0" presId="urn:microsoft.com/office/officeart/2005/8/layout/cycle6"/>
    <dgm:cxn modelId="{6E8DFAF6-F8A8-4F3E-B009-7006E2E44887}" type="presParOf" srcId="{ADD5C2A6-47C0-4737-BB0D-CFA20970727A}" destId="{E0893143-48BE-4F73-AE07-13CA44295A72}" srcOrd="6" destOrd="0" presId="urn:microsoft.com/office/officeart/2005/8/layout/cycle6"/>
    <dgm:cxn modelId="{5EC18F34-579E-479D-B85F-B6C1F37BD259}" type="presParOf" srcId="{ADD5C2A6-47C0-4737-BB0D-CFA20970727A}" destId="{072B2C7C-9B27-4608-BC98-42EEF7191430}" srcOrd="7" destOrd="0" presId="urn:microsoft.com/office/officeart/2005/8/layout/cycle6"/>
    <dgm:cxn modelId="{24378426-8C13-4016-B372-CE90903C8E97}" type="presParOf" srcId="{ADD5C2A6-47C0-4737-BB0D-CFA20970727A}" destId="{2E5849D8-5425-4B90-AA44-DD30C1FCA067}" srcOrd="8" destOrd="0" presId="urn:microsoft.com/office/officeart/2005/8/layout/cycle6"/>
    <dgm:cxn modelId="{2E325DD9-5FEB-4B60-A01D-B6DD92415BF3}" type="presParOf" srcId="{ADD5C2A6-47C0-4737-BB0D-CFA20970727A}" destId="{40BCFF72-4316-4977-B3B6-DF9EA655F00C}" srcOrd="9" destOrd="0" presId="urn:microsoft.com/office/officeart/2005/8/layout/cycle6"/>
    <dgm:cxn modelId="{8E72B956-46FD-4335-8907-4C67130087BF}" type="presParOf" srcId="{ADD5C2A6-47C0-4737-BB0D-CFA20970727A}" destId="{21EAFA18-B2D5-4910-BA3C-B4225F200BE4}" srcOrd="10" destOrd="0" presId="urn:microsoft.com/office/officeart/2005/8/layout/cycle6"/>
    <dgm:cxn modelId="{31DCE514-4A19-4CC4-8B50-AF03F8E02707}" type="presParOf" srcId="{ADD5C2A6-47C0-4737-BB0D-CFA20970727A}" destId="{C367B6E7-3388-4AF5-9491-A47609E85B3B}" srcOrd="11" destOrd="0" presId="urn:microsoft.com/office/officeart/2005/8/layout/cycle6"/>
    <dgm:cxn modelId="{66CCE7B9-0D43-4BE5-8EF6-51CEC1FB4EC4}" type="presParOf" srcId="{ADD5C2A6-47C0-4737-BB0D-CFA20970727A}" destId="{A216BA6B-0702-449B-B74F-31951A4015BD}" srcOrd="12" destOrd="0" presId="urn:microsoft.com/office/officeart/2005/8/layout/cycle6"/>
    <dgm:cxn modelId="{80615CE7-281A-4A51-9437-D621505F8488}" type="presParOf" srcId="{ADD5C2A6-47C0-4737-BB0D-CFA20970727A}" destId="{60450C71-2CCA-46C9-9CCD-953D57733AFE}" srcOrd="13" destOrd="0" presId="urn:microsoft.com/office/officeart/2005/8/layout/cycle6"/>
    <dgm:cxn modelId="{4FF2ACC7-E089-4072-AA57-3C7B5AC88063}" type="presParOf" srcId="{ADD5C2A6-47C0-4737-BB0D-CFA20970727A}" destId="{9E800A34-38FE-40B3-A59D-58AC9C1CE29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2CCE7B-B6E0-4060-BAD1-803147BF057C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196E6-2DDF-4B3A-8C49-766399923B8E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4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A54115-661D-4DE8-87C7-211C20568049}" type="parTrans" cxnId="{7329ABB7-3DD0-495B-82AA-BF4F78C470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95019-356D-41B9-B8E8-E331719122EF}" type="sibTrans" cxnId="{7329ABB7-3DD0-495B-82AA-BF4F78C470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B4597E-2A7E-4BB9-965D-62280BEB581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макета дидактической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«Наш веселый светофор», АВК «Светофор», презентации «Внимание дети! Для развития речевых – коммуникативных способностей.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9A398E-6270-4529-8539-295302C2F6FE}" type="parTrans" cxnId="{6D34E35C-4C6A-4993-9A48-93F5D0688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1E626C-3AB6-4D7F-92AD-16C18DAD84C8}" type="sibTrans" cxnId="{6D34E35C-4C6A-4993-9A48-93F5D0688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F484F4-66DD-4011-A0B7-1BC7DA2E0471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5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D1623-CC60-4748-B75D-B9009976EC5A}" type="parTrans" cxnId="{97091C45-798E-4C84-8972-7AAF2BA589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05C5DA-E500-4B41-A6E3-5342A56E2CE2}" type="sibTrans" cxnId="{97091C45-798E-4C84-8972-7AAF2BA589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287843-4C58-48FB-8DAF-EBEBC426D85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обогащение обиходно-бытового словаря слабослышащих и глухих младших школьников;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F4FE-7EB8-49E6-A936-2720CB64B2E8}" type="parTrans" cxnId="{EF945D14-1878-4C98-9E55-908163EA58F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442239-9F20-4E48-A095-DB663C53C5BA}" type="sibTrans" cxnId="{EF945D14-1878-4C98-9E55-908163EA58F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9E2DC-DD22-4941-9C17-EF4E0B33079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исследовательской деятельности слабослышащих и глухих младших школьников;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E1E59A-7225-4C88-B37D-70E78BC693D7}" type="parTrans" cxnId="{BC5E1AE8-5A54-4108-B1A7-EB766820E2E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57E112-6DBA-4D7D-8066-105155077E43}" type="sibTrans" cxnId="{BC5E1AE8-5A54-4108-B1A7-EB766820E2E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D4226D-6257-425A-813D-9F326BF4EE2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совместной деятельности обучающихся и их родителей;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CA0698-288D-40FA-ADB5-63A3AD73637F}" type="parTrans" cxnId="{F6F51B92-7E32-4478-AEFB-174B904CDA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C2AA9-79D4-437A-96B6-4D1551B68876}" type="sibTrans" cxnId="{F6F51B92-7E32-4478-AEFB-174B904CDA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C9980-0F45-4E49-BE3C-13E44ADF6BE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раскрытие творческих способностей слабослышащих и глухих младших школьников.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BE836-A7F4-4D75-A259-85680F45CCA0}" type="parTrans" cxnId="{F73BD73E-A5C2-46B9-96DA-153F6ADC6F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FC4DB8-20FA-499F-9850-4BA9D73880F3}" type="sibTrans" cxnId="{F73BD73E-A5C2-46B9-96DA-153F6ADC6F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5585D-4A15-40C1-BBE4-922C0EAE807F}" type="pres">
      <dgm:prSet presAssocID="{672CCE7B-B6E0-4060-BAD1-803147BF05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7BD6FF-F438-4F35-B2CF-C3BE65FC852D}" type="pres">
      <dgm:prSet presAssocID="{58D196E6-2DDF-4B3A-8C49-766399923B8E}" presName="vertFlow" presStyleCnt="0"/>
      <dgm:spPr/>
    </dgm:pt>
    <dgm:pt modelId="{F06B3489-AFEC-405D-8837-393789C7B723}" type="pres">
      <dgm:prSet presAssocID="{58D196E6-2DDF-4B3A-8C49-766399923B8E}" presName="header" presStyleLbl="node1" presStyleIdx="0" presStyleCnt="2"/>
      <dgm:spPr/>
      <dgm:t>
        <a:bodyPr/>
        <a:lstStyle/>
        <a:p>
          <a:endParaRPr lang="ru-RU"/>
        </a:p>
      </dgm:t>
    </dgm:pt>
    <dgm:pt modelId="{333B0366-C506-4DE3-AAD4-7552C202D65B}" type="pres">
      <dgm:prSet presAssocID="{3A9A398E-6270-4529-8539-295302C2F6F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9A60092-80A9-467E-B933-AAF47FFBF466}" type="pres">
      <dgm:prSet presAssocID="{73B4597E-2A7E-4BB9-965D-62280BEB5815}" presName="child" presStyleLbl="alignAccFollowNode1" presStyleIdx="0" presStyleCnt="5" custScaleX="100000" custScaleY="151530" custLinFactNeighborX="-4027" custLinFactNeighborY="12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FFBA7-9DB2-42DD-B0D6-28B4707A0074}" type="pres">
      <dgm:prSet presAssocID="{58D196E6-2DDF-4B3A-8C49-766399923B8E}" presName="hSp" presStyleCnt="0"/>
      <dgm:spPr/>
    </dgm:pt>
    <dgm:pt modelId="{99DD1C19-D7E2-44D5-9795-F985B9DFE04E}" type="pres">
      <dgm:prSet presAssocID="{3AF484F4-66DD-4011-A0B7-1BC7DA2E0471}" presName="vertFlow" presStyleCnt="0"/>
      <dgm:spPr/>
    </dgm:pt>
    <dgm:pt modelId="{357E88A1-EE0E-4346-85AC-F90E54383EC2}" type="pres">
      <dgm:prSet presAssocID="{3AF484F4-66DD-4011-A0B7-1BC7DA2E0471}" presName="header" presStyleLbl="node1" presStyleIdx="1" presStyleCnt="2"/>
      <dgm:spPr/>
      <dgm:t>
        <a:bodyPr/>
        <a:lstStyle/>
        <a:p>
          <a:endParaRPr lang="ru-RU"/>
        </a:p>
      </dgm:t>
    </dgm:pt>
    <dgm:pt modelId="{4F049619-7BC6-41C0-8A25-A8C3A00DE935}" type="pres">
      <dgm:prSet presAssocID="{8B40F4FE-7EB8-49E6-A936-2720CB64B2E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4BB736A-590B-4996-8320-4FDFB1A586C4}" type="pres">
      <dgm:prSet presAssocID="{65287843-4C58-48FB-8DAF-EBEBC426D85C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8771-974A-4BD7-9D0B-432CC0C5C5D4}" type="pres">
      <dgm:prSet presAssocID="{A2442239-9F20-4E48-A095-DB663C53C5B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7EA0674-5933-426C-B6D3-0A5977B6B9A6}" type="pres">
      <dgm:prSet presAssocID="{ED99E2DC-DD22-4941-9C17-EF4E0B33079E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AAEEB-0E0A-4275-8130-203818724923}" type="pres">
      <dgm:prSet presAssocID="{0D57E112-6DBA-4D7D-8066-105155077E4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4B17A37-C6BC-425D-B59B-894D6FEA42A3}" type="pres">
      <dgm:prSet presAssocID="{30D4226D-6257-425A-813D-9F326BF4EE2E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1E9C-6FE3-4918-B1CF-A1EA7A59D83E}" type="pres">
      <dgm:prSet presAssocID="{D7FC2AA9-79D4-437A-96B6-4D1551B6887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DC6CBA8-D471-40CD-B73C-9202EA6E87A4}" type="pres">
      <dgm:prSet presAssocID="{042C9980-0F45-4E49-BE3C-13E44ADF6BEE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9ABB7-3DD0-495B-82AA-BF4F78C470A3}" srcId="{672CCE7B-B6E0-4060-BAD1-803147BF057C}" destId="{58D196E6-2DDF-4B3A-8C49-766399923B8E}" srcOrd="0" destOrd="0" parTransId="{CBA54115-661D-4DE8-87C7-211C20568049}" sibTransId="{C6A95019-356D-41B9-B8E8-E331719122EF}"/>
    <dgm:cxn modelId="{0C8AC642-20C2-41CC-840B-0B29B8FF2885}" type="presOf" srcId="{58D196E6-2DDF-4B3A-8C49-766399923B8E}" destId="{F06B3489-AFEC-405D-8837-393789C7B723}" srcOrd="0" destOrd="0" presId="urn:microsoft.com/office/officeart/2005/8/layout/lProcess1"/>
    <dgm:cxn modelId="{088C328D-A002-47F4-96C2-0DF9A2F474A8}" type="presOf" srcId="{3AF484F4-66DD-4011-A0B7-1BC7DA2E0471}" destId="{357E88A1-EE0E-4346-85AC-F90E54383EC2}" srcOrd="0" destOrd="0" presId="urn:microsoft.com/office/officeart/2005/8/layout/lProcess1"/>
    <dgm:cxn modelId="{F73BD73E-A5C2-46B9-96DA-153F6ADC6FFF}" srcId="{3AF484F4-66DD-4011-A0B7-1BC7DA2E0471}" destId="{042C9980-0F45-4E49-BE3C-13E44ADF6BEE}" srcOrd="3" destOrd="0" parTransId="{36FBE836-A7F4-4D75-A259-85680F45CCA0}" sibTransId="{01FC4DB8-20FA-499F-9850-4BA9D73880F3}"/>
    <dgm:cxn modelId="{355985FA-3BD1-4010-B4DE-382EC843AAE1}" type="presOf" srcId="{8B40F4FE-7EB8-49E6-A936-2720CB64B2E8}" destId="{4F049619-7BC6-41C0-8A25-A8C3A00DE935}" srcOrd="0" destOrd="0" presId="urn:microsoft.com/office/officeart/2005/8/layout/lProcess1"/>
    <dgm:cxn modelId="{22D6EBC3-0861-44E6-93E6-B8EB34188FD0}" type="presOf" srcId="{A2442239-9F20-4E48-A095-DB663C53C5BA}" destId="{05868771-974A-4BD7-9D0B-432CC0C5C5D4}" srcOrd="0" destOrd="0" presId="urn:microsoft.com/office/officeart/2005/8/layout/lProcess1"/>
    <dgm:cxn modelId="{87EB5920-C7A0-4B54-B496-33B8962696B9}" type="presOf" srcId="{042C9980-0F45-4E49-BE3C-13E44ADF6BEE}" destId="{3DC6CBA8-D471-40CD-B73C-9202EA6E87A4}" srcOrd="0" destOrd="0" presId="urn:microsoft.com/office/officeart/2005/8/layout/lProcess1"/>
    <dgm:cxn modelId="{97091C45-798E-4C84-8972-7AAF2BA58960}" srcId="{672CCE7B-B6E0-4060-BAD1-803147BF057C}" destId="{3AF484F4-66DD-4011-A0B7-1BC7DA2E0471}" srcOrd="1" destOrd="0" parTransId="{6C2D1623-CC60-4748-B75D-B9009976EC5A}" sibTransId="{FA05C5DA-E500-4B41-A6E3-5342A56E2CE2}"/>
    <dgm:cxn modelId="{EF945D14-1878-4C98-9E55-908163EA58F2}" srcId="{3AF484F4-66DD-4011-A0B7-1BC7DA2E0471}" destId="{65287843-4C58-48FB-8DAF-EBEBC426D85C}" srcOrd="0" destOrd="0" parTransId="{8B40F4FE-7EB8-49E6-A936-2720CB64B2E8}" sibTransId="{A2442239-9F20-4E48-A095-DB663C53C5BA}"/>
    <dgm:cxn modelId="{A93D8C69-9A8A-497B-969F-D4626802253F}" type="presOf" srcId="{672CCE7B-B6E0-4060-BAD1-803147BF057C}" destId="{5E85585D-4A15-40C1-BBE4-922C0EAE807F}" srcOrd="0" destOrd="0" presId="urn:microsoft.com/office/officeart/2005/8/layout/lProcess1"/>
    <dgm:cxn modelId="{995D00F4-A242-4423-8E36-060E5D6D41FE}" type="presOf" srcId="{65287843-4C58-48FB-8DAF-EBEBC426D85C}" destId="{54BB736A-590B-4996-8320-4FDFB1A586C4}" srcOrd="0" destOrd="0" presId="urn:microsoft.com/office/officeart/2005/8/layout/lProcess1"/>
    <dgm:cxn modelId="{1C3DD0FC-D9A4-4D10-93F7-8D4C6379244A}" type="presOf" srcId="{0D57E112-6DBA-4D7D-8066-105155077E43}" destId="{E57AAEEB-0E0A-4275-8130-203818724923}" srcOrd="0" destOrd="0" presId="urn:microsoft.com/office/officeart/2005/8/layout/lProcess1"/>
    <dgm:cxn modelId="{E4AF2EBD-0CAE-404A-99DB-5C97371F2B05}" type="presOf" srcId="{30D4226D-6257-425A-813D-9F326BF4EE2E}" destId="{74B17A37-C6BC-425D-B59B-894D6FEA42A3}" srcOrd="0" destOrd="0" presId="urn:microsoft.com/office/officeart/2005/8/layout/lProcess1"/>
    <dgm:cxn modelId="{BC5E1AE8-5A54-4108-B1A7-EB766820E2EB}" srcId="{3AF484F4-66DD-4011-A0B7-1BC7DA2E0471}" destId="{ED99E2DC-DD22-4941-9C17-EF4E0B33079E}" srcOrd="1" destOrd="0" parTransId="{AAE1E59A-7225-4C88-B37D-70E78BC693D7}" sibTransId="{0D57E112-6DBA-4D7D-8066-105155077E43}"/>
    <dgm:cxn modelId="{F6F51B92-7E32-4478-AEFB-174B904CDA1B}" srcId="{3AF484F4-66DD-4011-A0B7-1BC7DA2E0471}" destId="{30D4226D-6257-425A-813D-9F326BF4EE2E}" srcOrd="2" destOrd="0" parTransId="{E7CA0698-288D-40FA-ADB5-63A3AD73637F}" sibTransId="{D7FC2AA9-79D4-437A-96B6-4D1551B68876}"/>
    <dgm:cxn modelId="{A476522A-FDA6-4673-B560-485425F4AF1D}" type="presOf" srcId="{73B4597E-2A7E-4BB9-965D-62280BEB5815}" destId="{29A60092-80A9-467E-B933-AAF47FFBF466}" srcOrd="0" destOrd="0" presId="urn:microsoft.com/office/officeart/2005/8/layout/lProcess1"/>
    <dgm:cxn modelId="{6321B519-AF5C-405E-9F83-D357F782154A}" type="presOf" srcId="{3A9A398E-6270-4529-8539-295302C2F6FE}" destId="{333B0366-C506-4DE3-AAD4-7552C202D65B}" srcOrd="0" destOrd="0" presId="urn:microsoft.com/office/officeart/2005/8/layout/lProcess1"/>
    <dgm:cxn modelId="{8216A2F8-38B0-4B30-B28B-CA21CD5E6570}" type="presOf" srcId="{ED99E2DC-DD22-4941-9C17-EF4E0B33079E}" destId="{67EA0674-5933-426C-B6D3-0A5977B6B9A6}" srcOrd="0" destOrd="0" presId="urn:microsoft.com/office/officeart/2005/8/layout/lProcess1"/>
    <dgm:cxn modelId="{6D34E35C-4C6A-4993-9A48-93F5D068855C}" srcId="{58D196E6-2DDF-4B3A-8C49-766399923B8E}" destId="{73B4597E-2A7E-4BB9-965D-62280BEB5815}" srcOrd="0" destOrd="0" parTransId="{3A9A398E-6270-4529-8539-295302C2F6FE}" sibTransId="{241E626C-3AB6-4D7F-92AD-16C18DAD84C8}"/>
    <dgm:cxn modelId="{4BE2DD18-D75E-464F-BFA1-9E7063DAF941}" type="presOf" srcId="{D7FC2AA9-79D4-437A-96B6-4D1551B68876}" destId="{A83D1E9C-6FE3-4918-B1CF-A1EA7A59D83E}" srcOrd="0" destOrd="0" presId="urn:microsoft.com/office/officeart/2005/8/layout/lProcess1"/>
    <dgm:cxn modelId="{E0082A04-AFA1-4C9F-9EAE-4A10BDF1FAA1}" type="presParOf" srcId="{5E85585D-4A15-40C1-BBE4-922C0EAE807F}" destId="{687BD6FF-F438-4F35-B2CF-C3BE65FC852D}" srcOrd="0" destOrd="0" presId="urn:microsoft.com/office/officeart/2005/8/layout/lProcess1"/>
    <dgm:cxn modelId="{5148F391-BD10-47E4-8177-833D629A4D7E}" type="presParOf" srcId="{687BD6FF-F438-4F35-B2CF-C3BE65FC852D}" destId="{F06B3489-AFEC-405D-8837-393789C7B723}" srcOrd="0" destOrd="0" presId="urn:microsoft.com/office/officeart/2005/8/layout/lProcess1"/>
    <dgm:cxn modelId="{2907A4CB-CB1B-4F3D-93D5-A50AFEB26E62}" type="presParOf" srcId="{687BD6FF-F438-4F35-B2CF-C3BE65FC852D}" destId="{333B0366-C506-4DE3-AAD4-7552C202D65B}" srcOrd="1" destOrd="0" presId="urn:microsoft.com/office/officeart/2005/8/layout/lProcess1"/>
    <dgm:cxn modelId="{C748EDFC-C090-4C0A-8691-F995585F4364}" type="presParOf" srcId="{687BD6FF-F438-4F35-B2CF-C3BE65FC852D}" destId="{29A60092-80A9-467E-B933-AAF47FFBF466}" srcOrd="2" destOrd="0" presId="urn:microsoft.com/office/officeart/2005/8/layout/lProcess1"/>
    <dgm:cxn modelId="{230C31D1-E801-4CC8-AEA4-C60874AF10C1}" type="presParOf" srcId="{5E85585D-4A15-40C1-BBE4-922C0EAE807F}" destId="{450FFBA7-9DB2-42DD-B0D6-28B4707A0074}" srcOrd="1" destOrd="0" presId="urn:microsoft.com/office/officeart/2005/8/layout/lProcess1"/>
    <dgm:cxn modelId="{EA2C4B41-5F6B-4557-ADCE-5A6F36D5674E}" type="presParOf" srcId="{5E85585D-4A15-40C1-BBE4-922C0EAE807F}" destId="{99DD1C19-D7E2-44D5-9795-F985B9DFE04E}" srcOrd="2" destOrd="0" presId="urn:microsoft.com/office/officeart/2005/8/layout/lProcess1"/>
    <dgm:cxn modelId="{A965C8D9-E553-4BE7-8E1F-EA7295CB0238}" type="presParOf" srcId="{99DD1C19-D7E2-44D5-9795-F985B9DFE04E}" destId="{357E88A1-EE0E-4346-85AC-F90E54383EC2}" srcOrd="0" destOrd="0" presId="urn:microsoft.com/office/officeart/2005/8/layout/lProcess1"/>
    <dgm:cxn modelId="{9E78AD73-3C16-4715-8315-3654A9C4D9A5}" type="presParOf" srcId="{99DD1C19-D7E2-44D5-9795-F985B9DFE04E}" destId="{4F049619-7BC6-41C0-8A25-A8C3A00DE935}" srcOrd="1" destOrd="0" presId="urn:microsoft.com/office/officeart/2005/8/layout/lProcess1"/>
    <dgm:cxn modelId="{934BC889-3C03-42D8-8787-1EBAF0BDA448}" type="presParOf" srcId="{99DD1C19-D7E2-44D5-9795-F985B9DFE04E}" destId="{54BB736A-590B-4996-8320-4FDFB1A586C4}" srcOrd="2" destOrd="0" presId="urn:microsoft.com/office/officeart/2005/8/layout/lProcess1"/>
    <dgm:cxn modelId="{0FC8A7F3-7CAE-49BB-8FC9-D0E216AA9ACB}" type="presParOf" srcId="{99DD1C19-D7E2-44D5-9795-F985B9DFE04E}" destId="{05868771-974A-4BD7-9D0B-432CC0C5C5D4}" srcOrd="3" destOrd="0" presId="urn:microsoft.com/office/officeart/2005/8/layout/lProcess1"/>
    <dgm:cxn modelId="{9D6F9F25-D320-4F88-B9EC-8C879716CC82}" type="presParOf" srcId="{99DD1C19-D7E2-44D5-9795-F985B9DFE04E}" destId="{67EA0674-5933-426C-B6D3-0A5977B6B9A6}" srcOrd="4" destOrd="0" presId="urn:microsoft.com/office/officeart/2005/8/layout/lProcess1"/>
    <dgm:cxn modelId="{E56A9BB4-DABB-43A0-AD68-54439959624F}" type="presParOf" srcId="{99DD1C19-D7E2-44D5-9795-F985B9DFE04E}" destId="{E57AAEEB-0E0A-4275-8130-203818724923}" srcOrd="5" destOrd="0" presId="urn:microsoft.com/office/officeart/2005/8/layout/lProcess1"/>
    <dgm:cxn modelId="{E24D96B7-F198-4D9C-B80E-98665F3F7B4F}" type="presParOf" srcId="{99DD1C19-D7E2-44D5-9795-F985B9DFE04E}" destId="{74B17A37-C6BC-425D-B59B-894D6FEA42A3}" srcOrd="6" destOrd="0" presId="urn:microsoft.com/office/officeart/2005/8/layout/lProcess1"/>
    <dgm:cxn modelId="{9B582230-750D-4DC9-8865-10F555164407}" type="presParOf" srcId="{99DD1C19-D7E2-44D5-9795-F985B9DFE04E}" destId="{A83D1E9C-6FE3-4918-B1CF-A1EA7A59D83E}" srcOrd="7" destOrd="0" presId="urn:microsoft.com/office/officeart/2005/8/layout/lProcess1"/>
    <dgm:cxn modelId="{B6BEBB4F-A2D7-40F0-A28E-2CDAAD12FC8B}" type="presParOf" srcId="{99DD1C19-D7E2-44D5-9795-F985B9DFE04E}" destId="{3DC6CBA8-D471-40CD-B73C-9202EA6E87A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Планируемый</a:t>
          </a:r>
          <a:r>
            <a:rPr lang="ru-RU" sz="2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 проекта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C7E29-87C8-4C29-BA54-ABBC83F10C97}" type="presOf" srcId="{103A9661-BEC3-4644-9BC7-FFA1CEACD10E}" destId="{B189AB97-66E9-425E-A362-047BDE564010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0F21B8E8-E76A-4AE7-BFBF-442512C55726}" type="presOf" srcId="{8ECC10C4-DC3D-426D-9842-8B9304CF271C}" destId="{DB9C0510-E994-4CEB-91AA-853D64C6FC7A}" srcOrd="0" destOrd="0" presId="urn:microsoft.com/office/officeart/2005/8/layout/vList2"/>
    <dgm:cxn modelId="{7551410D-5B8B-4044-AEE6-0EBB26D7B884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Новизна проекта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ScaleY="65699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222F3-1607-4ED0-A7D5-5C958A3E3F4B}" type="presOf" srcId="{8ECC10C4-DC3D-426D-9842-8B9304CF271C}" destId="{DB9C0510-E994-4CEB-91AA-853D64C6FC7A}" srcOrd="0" destOrd="0" presId="urn:microsoft.com/office/officeart/2005/8/layout/vList2"/>
    <dgm:cxn modelId="{F509A755-267D-462D-851D-4B3AD5064384}" type="presOf" srcId="{103A9661-BEC3-4644-9BC7-FFA1CEACD10E}" destId="{B189AB97-66E9-425E-A362-047BDE564010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8010F1FD-AAB4-400D-B236-FE49553BF882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проведения проекта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ScaleY="65699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19911-ED55-41FD-9A1B-AB537C0B68E7}" type="presOf" srcId="{8ECC10C4-DC3D-426D-9842-8B9304CF271C}" destId="{DB9C0510-E994-4CEB-91AA-853D64C6FC7A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971134B4-D6CB-4E31-BB94-7690A511CF6F}" type="presOf" srcId="{103A9661-BEC3-4644-9BC7-FFA1CEACD10E}" destId="{B189AB97-66E9-425E-A362-047BDE564010}" srcOrd="0" destOrd="0" presId="urn:microsoft.com/office/officeart/2005/8/layout/vList2"/>
    <dgm:cxn modelId="{8ED7A696-5B54-4292-9583-91A7421402B5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CC10C4-DC3D-426D-9842-8B9304CF271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A9661-BEC3-4644-9BC7-FFA1CEACD10E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Алгоритм реализации проекта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8373F-B85D-4B95-BCFA-6783E030BE1A}" type="parTrans" cxnId="{97E8307A-A02A-4CAD-B0C5-628F8CA4B639}">
      <dgm:prSet/>
      <dgm:spPr/>
      <dgm:t>
        <a:bodyPr/>
        <a:lstStyle/>
        <a:p>
          <a:endParaRPr lang="ru-RU"/>
        </a:p>
      </dgm:t>
    </dgm:pt>
    <dgm:pt modelId="{532800D1-0624-40B9-AC6E-9332B1CB4EF2}" type="sibTrans" cxnId="{97E8307A-A02A-4CAD-B0C5-628F8CA4B639}">
      <dgm:prSet/>
      <dgm:spPr/>
      <dgm:t>
        <a:bodyPr/>
        <a:lstStyle/>
        <a:p>
          <a:endParaRPr lang="ru-RU"/>
        </a:p>
      </dgm:t>
    </dgm:pt>
    <dgm:pt modelId="{DB9C0510-E994-4CEB-91AA-853D64C6FC7A}" type="pres">
      <dgm:prSet presAssocID="{8ECC10C4-DC3D-426D-9842-8B9304CF2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9AB97-66E9-425E-A362-047BDE564010}" type="pres">
      <dgm:prSet presAssocID="{103A9661-BEC3-4644-9BC7-FFA1CEACD10E}" presName="parentText" presStyleLbl="node1" presStyleIdx="0" presStyleCnt="1" custScaleX="84906" custScaleY="65699" custLinFactNeighborX="-12264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C10F6-083B-4AE3-9E2C-837D86BDC4A0}" type="presOf" srcId="{8ECC10C4-DC3D-426D-9842-8B9304CF271C}" destId="{DB9C0510-E994-4CEB-91AA-853D64C6FC7A}" srcOrd="0" destOrd="0" presId="urn:microsoft.com/office/officeart/2005/8/layout/vList2"/>
    <dgm:cxn modelId="{97E8307A-A02A-4CAD-B0C5-628F8CA4B639}" srcId="{8ECC10C4-DC3D-426D-9842-8B9304CF271C}" destId="{103A9661-BEC3-4644-9BC7-FFA1CEACD10E}" srcOrd="0" destOrd="0" parTransId="{0728373F-B85D-4B95-BCFA-6783E030BE1A}" sibTransId="{532800D1-0624-40B9-AC6E-9332B1CB4EF2}"/>
    <dgm:cxn modelId="{4B3DCF48-B260-4706-98D4-C03C20139B9A}" type="presOf" srcId="{103A9661-BEC3-4644-9BC7-FFA1CEACD10E}" destId="{B189AB97-66E9-425E-A362-047BDE564010}" srcOrd="0" destOrd="0" presId="urn:microsoft.com/office/officeart/2005/8/layout/vList2"/>
    <dgm:cxn modelId="{F78C42D8-92A1-43EE-BB70-29E61361A40C}" type="presParOf" srcId="{DB9C0510-E994-4CEB-91AA-853D64C6FC7A}" destId="{B189AB97-66E9-425E-A362-047BDE564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2C94E2-9954-4D5F-B44F-A3162DEF519C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78BDA-B240-433B-91C8-CCE13BAF388F}">
      <dgm:prSet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</a:t>
          </a:r>
          <a:r>
            <a:rPr lang="ru-RU" sz="1800" b="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расширении словарного запаса</a:t>
          </a:r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FD4D8A-3047-4A06-973D-07F7C48956FA}" type="parTrans" cxnId="{A34E46F0-B31D-430D-B459-164E03AC0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0EC44-5900-41F0-933D-DFBFAA3F6C62}" type="sibTrans" cxnId="{A34E46F0-B31D-430D-B459-164E03AC0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377C79-B853-400C-9CAF-D23CEDFB5E7E}">
      <dgm:prSet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у</a:t>
          </a:r>
          <a:r>
            <a:rPr lang="ru-RU" sz="1800" b="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лучшении межличностных отношений</a:t>
          </a:r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62AC1-A2E7-4577-8F44-8E0DC0689BB8}" type="parTrans" cxnId="{97DE9BBA-6481-4A2A-9422-48442C28D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E6E1DA-8C3A-4190-8143-00022042980D}" type="sibTrans" cxnId="{97DE9BBA-6481-4A2A-9422-48442C28D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4DC290-6C3D-49D8-BB2F-4699D60481A6}">
      <dgm:prSet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</a:t>
          </a:r>
          <a:r>
            <a:rPr lang="ru-RU" sz="1800" b="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повышении уровня речевого развития и слухового восприятия</a:t>
          </a:r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B81208-87DC-450F-B8FF-45F361D8C7CA}" type="parTrans" cxnId="{FB9B6696-B31C-45E7-A31E-97614701421B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4F124D-DC07-4DB8-81BB-3608CF81D88C}" type="sibTrans" cxnId="{FB9B6696-B31C-45E7-A31E-97614701421B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9A1402-0EB6-4E98-8F91-F4291D2339CC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переживании обучающимся ситуации успеха: это внутренняя удовлетворённость учащегося участием в деятельности, собственными действиями, полученным результатом и своими эмоциональными переживаниями во время работы.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997676-80FF-4EF6-862B-608891F54C75}" type="parTrans" cxnId="{DACA9261-8173-42C2-9EC8-650DCA765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91EFD8-8FC0-4389-A23C-3B88BD0964A0}" type="sibTrans" cxnId="{DACA9261-8173-42C2-9EC8-650DCA765FE2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D5C2A6-47C0-4737-BB0D-CFA20970727A}" type="pres">
      <dgm:prSet presAssocID="{782C94E2-9954-4D5F-B44F-A3162DEF51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14FC7-83A2-484B-90D0-6A09E72FBF4C}" type="pres">
      <dgm:prSet presAssocID="{854DC290-6C3D-49D8-BB2F-4699D60481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DFFEE-9EA5-4C0E-A16D-C51768006C1C}" type="pres">
      <dgm:prSet presAssocID="{854DC290-6C3D-49D8-BB2F-4699D60481A6}" presName="spNode" presStyleCnt="0"/>
      <dgm:spPr/>
    </dgm:pt>
    <dgm:pt modelId="{B9931325-F085-4D89-8641-05A1A7AA0EED}" type="pres">
      <dgm:prSet presAssocID="{1B4F124D-DC07-4DB8-81BB-3608CF81D88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DD6FC89-D79C-467C-8FA6-A84831C7519E}" type="pres">
      <dgm:prSet presAssocID="{E0377C79-B853-400C-9CAF-D23CEDFB5E7E}" presName="node" presStyleLbl="node1" presStyleIdx="1" presStyleCnt="4" custRadScaleRad="11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62807-63FA-44C9-B9E5-60CE07BA4807}" type="pres">
      <dgm:prSet presAssocID="{E0377C79-B853-400C-9CAF-D23CEDFB5E7E}" presName="spNode" presStyleCnt="0"/>
      <dgm:spPr/>
    </dgm:pt>
    <dgm:pt modelId="{AE16DAEC-4A0C-4E1B-928B-B262FE8B6CFB}" type="pres">
      <dgm:prSet presAssocID="{73E6E1DA-8C3A-4190-8143-00022042980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C403E4E-B022-4842-927C-0B642BA45D11}" type="pres">
      <dgm:prSet presAssocID="{4E9A1402-0EB6-4E98-8F91-F4291D2339CC}" presName="node" presStyleLbl="node1" presStyleIdx="2" presStyleCnt="4" custScaleX="24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372F3-ED9D-4D88-A08E-E1EB1BDA52B0}" type="pres">
      <dgm:prSet presAssocID="{4E9A1402-0EB6-4E98-8F91-F4291D2339CC}" presName="spNode" presStyleCnt="0"/>
      <dgm:spPr/>
    </dgm:pt>
    <dgm:pt modelId="{9969A014-467A-422E-A79F-16797DDC9DDC}" type="pres">
      <dgm:prSet presAssocID="{E991EFD8-8FC0-4389-A23C-3B88BD0964A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5EA556B-C8FC-451B-9BC0-031DB22C6B94}" type="pres">
      <dgm:prSet presAssocID="{E8E78BDA-B240-433B-91C8-CCE13BAF388F}" presName="node" presStyleLbl="node1" presStyleIdx="3" presStyleCnt="4" custRadScaleRad="110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AC1BA-E7DD-488D-A739-885A2510210F}" type="pres">
      <dgm:prSet presAssocID="{E8E78BDA-B240-433B-91C8-CCE13BAF388F}" presName="spNode" presStyleCnt="0"/>
      <dgm:spPr/>
    </dgm:pt>
    <dgm:pt modelId="{FF1A6CB9-D83D-4F6C-A231-6844C7BF1D10}" type="pres">
      <dgm:prSet presAssocID="{4B50EC44-5900-41F0-933D-DFBFAA3F6C6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1330FF0-6055-4A3D-ACD3-E595A391FF44}" type="presOf" srcId="{4B50EC44-5900-41F0-933D-DFBFAA3F6C62}" destId="{FF1A6CB9-D83D-4F6C-A231-6844C7BF1D10}" srcOrd="0" destOrd="0" presId="urn:microsoft.com/office/officeart/2005/8/layout/cycle6"/>
    <dgm:cxn modelId="{FB9B6696-B31C-45E7-A31E-97614701421B}" srcId="{782C94E2-9954-4D5F-B44F-A3162DEF519C}" destId="{854DC290-6C3D-49D8-BB2F-4699D60481A6}" srcOrd="0" destOrd="0" parTransId="{C4B81208-87DC-450F-B8FF-45F361D8C7CA}" sibTransId="{1B4F124D-DC07-4DB8-81BB-3608CF81D88C}"/>
    <dgm:cxn modelId="{DACA9261-8173-42C2-9EC8-650DCA765FE2}" srcId="{782C94E2-9954-4D5F-B44F-A3162DEF519C}" destId="{4E9A1402-0EB6-4E98-8F91-F4291D2339CC}" srcOrd="2" destOrd="0" parTransId="{0B997676-80FF-4EF6-862B-608891F54C75}" sibTransId="{E991EFD8-8FC0-4389-A23C-3B88BD0964A0}"/>
    <dgm:cxn modelId="{DDC3BF81-F159-4182-9FCD-C82EDE24E90B}" type="presOf" srcId="{4E9A1402-0EB6-4E98-8F91-F4291D2339CC}" destId="{FC403E4E-B022-4842-927C-0B642BA45D11}" srcOrd="0" destOrd="0" presId="urn:microsoft.com/office/officeart/2005/8/layout/cycle6"/>
    <dgm:cxn modelId="{FC506884-A17F-45B1-BBCC-FED9F399A3F4}" type="presOf" srcId="{854DC290-6C3D-49D8-BB2F-4699D60481A6}" destId="{D9714FC7-83A2-484B-90D0-6A09E72FBF4C}" srcOrd="0" destOrd="0" presId="urn:microsoft.com/office/officeart/2005/8/layout/cycle6"/>
    <dgm:cxn modelId="{A34E46F0-B31D-430D-B459-164E03AC0FE2}" srcId="{782C94E2-9954-4D5F-B44F-A3162DEF519C}" destId="{E8E78BDA-B240-433B-91C8-CCE13BAF388F}" srcOrd="3" destOrd="0" parTransId="{7FFD4D8A-3047-4A06-973D-07F7C48956FA}" sibTransId="{4B50EC44-5900-41F0-933D-DFBFAA3F6C62}"/>
    <dgm:cxn modelId="{97DE9BBA-6481-4A2A-9422-48442C28DFE2}" srcId="{782C94E2-9954-4D5F-B44F-A3162DEF519C}" destId="{E0377C79-B853-400C-9CAF-D23CEDFB5E7E}" srcOrd="1" destOrd="0" parTransId="{DC762AC1-A2E7-4577-8F44-8E0DC0689BB8}" sibTransId="{73E6E1DA-8C3A-4190-8143-00022042980D}"/>
    <dgm:cxn modelId="{574D4322-33BA-4850-82CE-6012227A4993}" type="presOf" srcId="{73E6E1DA-8C3A-4190-8143-00022042980D}" destId="{AE16DAEC-4A0C-4E1B-928B-B262FE8B6CFB}" srcOrd="0" destOrd="0" presId="urn:microsoft.com/office/officeart/2005/8/layout/cycle6"/>
    <dgm:cxn modelId="{9F85B647-45A8-4B74-9F4C-0C1D94F60822}" type="presOf" srcId="{782C94E2-9954-4D5F-B44F-A3162DEF519C}" destId="{ADD5C2A6-47C0-4737-BB0D-CFA20970727A}" srcOrd="0" destOrd="0" presId="urn:microsoft.com/office/officeart/2005/8/layout/cycle6"/>
    <dgm:cxn modelId="{3C19ECDB-7ECE-4BBC-AC3B-346B5756C35C}" type="presOf" srcId="{E0377C79-B853-400C-9CAF-D23CEDFB5E7E}" destId="{4DD6FC89-D79C-467C-8FA6-A84831C7519E}" srcOrd="0" destOrd="0" presId="urn:microsoft.com/office/officeart/2005/8/layout/cycle6"/>
    <dgm:cxn modelId="{C3D79EB8-CBF3-47AE-87B7-A317E9608D8E}" type="presOf" srcId="{E991EFD8-8FC0-4389-A23C-3B88BD0964A0}" destId="{9969A014-467A-422E-A79F-16797DDC9DDC}" srcOrd="0" destOrd="0" presId="urn:microsoft.com/office/officeart/2005/8/layout/cycle6"/>
    <dgm:cxn modelId="{E6FD172D-1E5F-4918-9294-C56B6CB76F37}" type="presOf" srcId="{1B4F124D-DC07-4DB8-81BB-3608CF81D88C}" destId="{B9931325-F085-4D89-8641-05A1A7AA0EED}" srcOrd="0" destOrd="0" presId="urn:microsoft.com/office/officeart/2005/8/layout/cycle6"/>
    <dgm:cxn modelId="{B39A1095-F1F2-4522-B01F-28E3B6E816A8}" type="presOf" srcId="{E8E78BDA-B240-433B-91C8-CCE13BAF388F}" destId="{15EA556B-C8FC-451B-9BC0-031DB22C6B94}" srcOrd="0" destOrd="0" presId="urn:microsoft.com/office/officeart/2005/8/layout/cycle6"/>
    <dgm:cxn modelId="{4FDE5F5D-EFEB-4250-B58B-BEEA8D8B8672}" type="presParOf" srcId="{ADD5C2A6-47C0-4737-BB0D-CFA20970727A}" destId="{D9714FC7-83A2-484B-90D0-6A09E72FBF4C}" srcOrd="0" destOrd="0" presId="urn:microsoft.com/office/officeart/2005/8/layout/cycle6"/>
    <dgm:cxn modelId="{74CBD231-F582-4D9B-94D2-4589AD2DFEAE}" type="presParOf" srcId="{ADD5C2A6-47C0-4737-BB0D-CFA20970727A}" destId="{957DFFEE-9EA5-4C0E-A16D-C51768006C1C}" srcOrd="1" destOrd="0" presId="urn:microsoft.com/office/officeart/2005/8/layout/cycle6"/>
    <dgm:cxn modelId="{F8D4C307-07E5-4095-8241-FB73B7A0047E}" type="presParOf" srcId="{ADD5C2A6-47C0-4737-BB0D-CFA20970727A}" destId="{B9931325-F085-4D89-8641-05A1A7AA0EED}" srcOrd="2" destOrd="0" presId="urn:microsoft.com/office/officeart/2005/8/layout/cycle6"/>
    <dgm:cxn modelId="{45F442D5-9FF5-4EAB-AC4C-0994C31D87FC}" type="presParOf" srcId="{ADD5C2A6-47C0-4737-BB0D-CFA20970727A}" destId="{4DD6FC89-D79C-467C-8FA6-A84831C7519E}" srcOrd="3" destOrd="0" presId="urn:microsoft.com/office/officeart/2005/8/layout/cycle6"/>
    <dgm:cxn modelId="{C39523E0-47CC-4D41-A51B-6FD2B2C2E203}" type="presParOf" srcId="{ADD5C2A6-47C0-4737-BB0D-CFA20970727A}" destId="{CCE62807-63FA-44C9-B9E5-60CE07BA4807}" srcOrd="4" destOrd="0" presId="urn:microsoft.com/office/officeart/2005/8/layout/cycle6"/>
    <dgm:cxn modelId="{78CED42A-7FA5-4BD7-9438-A5A089CD7D81}" type="presParOf" srcId="{ADD5C2A6-47C0-4737-BB0D-CFA20970727A}" destId="{AE16DAEC-4A0C-4E1B-928B-B262FE8B6CFB}" srcOrd="5" destOrd="0" presId="urn:microsoft.com/office/officeart/2005/8/layout/cycle6"/>
    <dgm:cxn modelId="{26F3C101-1D3F-4848-AADE-C26630C61C36}" type="presParOf" srcId="{ADD5C2A6-47C0-4737-BB0D-CFA20970727A}" destId="{FC403E4E-B022-4842-927C-0B642BA45D11}" srcOrd="6" destOrd="0" presId="urn:microsoft.com/office/officeart/2005/8/layout/cycle6"/>
    <dgm:cxn modelId="{551A8035-1B78-4037-B5F7-D8F1F585CA0C}" type="presParOf" srcId="{ADD5C2A6-47C0-4737-BB0D-CFA20970727A}" destId="{3F0372F3-ED9D-4D88-A08E-E1EB1BDA52B0}" srcOrd="7" destOrd="0" presId="urn:microsoft.com/office/officeart/2005/8/layout/cycle6"/>
    <dgm:cxn modelId="{4396DBA7-9011-4133-877D-5C57A3C12CF8}" type="presParOf" srcId="{ADD5C2A6-47C0-4737-BB0D-CFA20970727A}" destId="{9969A014-467A-422E-A79F-16797DDC9DDC}" srcOrd="8" destOrd="0" presId="urn:microsoft.com/office/officeart/2005/8/layout/cycle6"/>
    <dgm:cxn modelId="{F3A30A3A-74FB-46CE-A5C9-7B4405D05B88}" type="presParOf" srcId="{ADD5C2A6-47C0-4737-BB0D-CFA20970727A}" destId="{15EA556B-C8FC-451B-9BC0-031DB22C6B94}" srcOrd="9" destOrd="0" presId="urn:microsoft.com/office/officeart/2005/8/layout/cycle6"/>
    <dgm:cxn modelId="{F3DEE9EB-DAD6-4FAF-BF58-AA9067A67B29}" type="presParOf" srcId="{ADD5C2A6-47C0-4737-BB0D-CFA20970727A}" destId="{F3BAC1BA-E7DD-488D-A739-885A2510210F}" srcOrd="10" destOrd="0" presId="urn:microsoft.com/office/officeart/2005/8/layout/cycle6"/>
    <dgm:cxn modelId="{632435CA-BCBE-4A5B-B770-1A45B583FE9C}" type="presParOf" srcId="{ADD5C2A6-47C0-4737-BB0D-CFA20970727A}" destId="{FF1A6CB9-D83D-4F6C-A231-6844C7BF1D1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39BFD-0969-497A-95EB-5CB1C5EFA841}">
      <dsp:nvSpPr>
        <dsp:cNvPr id="0" name=""/>
        <dsp:cNvSpPr/>
      </dsp:nvSpPr>
      <dsp:spPr>
        <a:xfrm>
          <a:off x="0" y="1449786"/>
          <a:ext cx="7848871" cy="534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44D17-D1A5-4A00-9537-5448339A41E6}">
      <dsp:nvSpPr>
        <dsp:cNvPr id="0" name=""/>
        <dsp:cNvSpPr/>
      </dsp:nvSpPr>
      <dsp:spPr>
        <a:xfrm>
          <a:off x="392060" y="298115"/>
          <a:ext cx="6256459" cy="1240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познавательного интереса детей с ограниченными возможностями здоровья,</a:t>
          </a:r>
          <a:r>
            <a:rPr lang="en-US" alt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обращение к новым ещё не использованным источникам мотивации</a:t>
          </a:r>
          <a:r>
            <a:rPr lang="ru-RU" sz="2000" b="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sz="2000" b="0" i="1" kern="1200" dirty="0">
            <a:solidFill>
              <a:schemeClr val="tx1"/>
            </a:solidFill>
          </a:endParaRPr>
        </a:p>
      </dsp:txBody>
      <dsp:txXfrm>
        <a:off x="392060" y="298115"/>
        <a:ext cx="6256459" cy="1240231"/>
      </dsp:txXfrm>
    </dsp:sp>
    <dsp:sp modelId="{95E5A349-450D-403A-9D7C-9CFB56E41473}">
      <dsp:nvSpPr>
        <dsp:cNvPr id="0" name=""/>
        <dsp:cNvSpPr/>
      </dsp:nvSpPr>
      <dsp:spPr>
        <a:xfrm>
          <a:off x="0" y="3066173"/>
          <a:ext cx="7848871" cy="496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DF890-731B-4132-8ED0-3BA757CF4EE9}">
      <dsp:nvSpPr>
        <dsp:cNvPr id="0" name=""/>
        <dsp:cNvSpPr/>
      </dsp:nvSpPr>
      <dsp:spPr>
        <a:xfrm>
          <a:off x="392060" y="2016225"/>
          <a:ext cx="6256405" cy="113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особых дидактических условий, приближающих процесс обучения к естественному речевому общению, сохранению здоровья и остаточного слуха детей.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392060" y="2016225"/>
        <a:ext cx="6256405" cy="1138507"/>
      </dsp:txXfrm>
    </dsp:sp>
    <dsp:sp modelId="{754382BA-43AE-459F-8702-671E2F3A646B}">
      <dsp:nvSpPr>
        <dsp:cNvPr id="0" name=""/>
        <dsp:cNvSpPr/>
      </dsp:nvSpPr>
      <dsp:spPr>
        <a:xfrm>
          <a:off x="0" y="4752699"/>
          <a:ext cx="7848871" cy="4938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6C6-14FE-466C-9248-6ACFF42F3491}">
      <dsp:nvSpPr>
        <dsp:cNvPr id="0" name=""/>
        <dsp:cNvSpPr/>
      </dsp:nvSpPr>
      <dsp:spPr>
        <a:xfrm>
          <a:off x="360040" y="3603949"/>
          <a:ext cx="6320459" cy="124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Развитие коммуникативной компетенции - залог успешной социальной адаптации обучающихся с потерей слуха.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360040" y="3603949"/>
        <a:ext cx="6320459" cy="12461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73093"/>
          <a:ext cx="6480745" cy="78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Перспективы дальнейшего развития проекта</a:t>
          </a:r>
          <a:endParaRPr lang="ru-RU" sz="2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3093"/>
        <a:ext cx="6480745" cy="7871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64672"/>
          <a:ext cx="6480745" cy="79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Выводы</a:t>
          </a:r>
          <a:endParaRPr lang="ru-RU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672"/>
        <a:ext cx="6480745" cy="799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6D6ED-523D-442D-81FE-239C5653D407}">
      <dsp:nvSpPr>
        <dsp:cNvPr id="0" name=""/>
        <dsp:cNvSpPr/>
      </dsp:nvSpPr>
      <dsp:spPr>
        <a:xfrm>
          <a:off x="0" y="5815"/>
          <a:ext cx="8100392" cy="65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Обоснование необходимости проекта</a:t>
          </a:r>
          <a:endParaRPr lang="ru-RU" sz="2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815"/>
        <a:ext cx="8100392" cy="655199"/>
      </dsp:txXfrm>
    </dsp:sp>
    <dsp:sp modelId="{01628011-4F23-4CFD-AB81-1854E0F782DA}">
      <dsp:nvSpPr>
        <dsp:cNvPr id="0" name=""/>
        <dsp:cNvSpPr/>
      </dsp:nvSpPr>
      <dsp:spPr>
        <a:xfrm>
          <a:off x="0" y="661015"/>
          <a:ext cx="8100392" cy="5299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</dsp:txBody>
      <dsp:txXfrm>
        <a:off x="0" y="661015"/>
        <a:ext cx="8100392" cy="52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516D4-6BB3-485C-B6C7-DF69221BF639}">
      <dsp:nvSpPr>
        <dsp:cNvPr id="0" name=""/>
        <dsp:cNvSpPr/>
      </dsp:nvSpPr>
      <dsp:spPr>
        <a:xfrm>
          <a:off x="2909520" y="4536"/>
          <a:ext cx="2173846" cy="141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Ограниченный словарный запас</a:t>
          </a:r>
          <a:endParaRPr lang="ru-RU" sz="16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9520" y="4536"/>
        <a:ext cx="2173846" cy="1413000"/>
      </dsp:txXfrm>
    </dsp:sp>
    <dsp:sp modelId="{577215DE-6836-47F5-80C5-9CBBE2ABC5DF}">
      <dsp:nvSpPr>
        <dsp:cNvPr id="0" name=""/>
        <dsp:cNvSpPr/>
      </dsp:nvSpPr>
      <dsp:spPr>
        <a:xfrm>
          <a:off x="1172293" y="711036"/>
          <a:ext cx="5648301" cy="5648301"/>
        </a:xfrm>
        <a:custGeom>
          <a:avLst/>
          <a:gdLst/>
          <a:ahLst/>
          <a:cxnLst/>
          <a:rect l="0" t="0" r="0" b="0"/>
          <a:pathLst>
            <a:path>
              <a:moveTo>
                <a:pt x="3926022" y="223822"/>
              </a:moveTo>
              <a:arcTo wR="2824150" hR="2824150" stAng="17577868" swAng="19624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189EE-FA2C-4428-AF13-6E97D484BB8A}">
      <dsp:nvSpPr>
        <dsp:cNvPr id="0" name=""/>
        <dsp:cNvSpPr/>
      </dsp:nvSpPr>
      <dsp:spPr>
        <a:xfrm>
          <a:off x="5595447" y="1955976"/>
          <a:ext cx="2173846" cy="141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none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Низкий уровень речевого развития (не сформирована связная речь)</a:t>
          </a:r>
          <a:endParaRPr lang="ru-RU" sz="16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5447" y="1955976"/>
        <a:ext cx="2173846" cy="1413000"/>
      </dsp:txXfrm>
    </dsp:sp>
    <dsp:sp modelId="{AC650BBA-9D86-46C0-AD88-A5BA73E4C7B9}">
      <dsp:nvSpPr>
        <dsp:cNvPr id="0" name=""/>
        <dsp:cNvSpPr/>
      </dsp:nvSpPr>
      <dsp:spPr>
        <a:xfrm>
          <a:off x="1172293" y="711036"/>
          <a:ext cx="5648301" cy="5648301"/>
        </a:xfrm>
        <a:custGeom>
          <a:avLst/>
          <a:gdLst/>
          <a:ahLst/>
          <a:cxnLst/>
          <a:rect l="0" t="0" r="0" b="0"/>
          <a:pathLst>
            <a:path>
              <a:moveTo>
                <a:pt x="5644413" y="2675998"/>
              </a:moveTo>
              <a:arcTo wR="2824150" hR="2824150" stAng="21419576" swAng="2197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93143-48BE-4F73-AE07-13CA44295A72}">
      <dsp:nvSpPr>
        <dsp:cNvPr id="0" name=""/>
        <dsp:cNvSpPr/>
      </dsp:nvSpPr>
      <dsp:spPr>
        <a:xfrm>
          <a:off x="4569514" y="5113473"/>
          <a:ext cx="2173846" cy="141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none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Низкая степень самостоятельности обучающихся</a:t>
          </a:r>
          <a:endParaRPr lang="ru-RU" sz="16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69514" y="5113473"/>
        <a:ext cx="2173846" cy="1413000"/>
      </dsp:txXfrm>
    </dsp:sp>
    <dsp:sp modelId="{2E5849D8-5425-4B90-AA44-DD30C1FCA067}">
      <dsp:nvSpPr>
        <dsp:cNvPr id="0" name=""/>
        <dsp:cNvSpPr/>
      </dsp:nvSpPr>
      <dsp:spPr>
        <a:xfrm>
          <a:off x="1172293" y="711036"/>
          <a:ext cx="5648301" cy="5648301"/>
        </a:xfrm>
        <a:custGeom>
          <a:avLst/>
          <a:gdLst/>
          <a:ahLst/>
          <a:cxnLst/>
          <a:rect l="0" t="0" r="0" b="0"/>
          <a:pathLst>
            <a:path>
              <a:moveTo>
                <a:pt x="3385994" y="5591850"/>
              </a:moveTo>
              <a:arcTo wR="2824150" hR="2824150" stAng="4711493" swAng="13770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FF72-4316-4977-B3B6-DF9EA655F00C}">
      <dsp:nvSpPr>
        <dsp:cNvPr id="0" name=""/>
        <dsp:cNvSpPr/>
      </dsp:nvSpPr>
      <dsp:spPr>
        <a:xfrm>
          <a:off x="1249526" y="5113473"/>
          <a:ext cx="2173846" cy="141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none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Неумение выразить свою индивидуальность</a:t>
          </a:r>
          <a:endParaRPr lang="ru-RU" sz="16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9526" y="5113473"/>
        <a:ext cx="2173846" cy="1413000"/>
      </dsp:txXfrm>
    </dsp:sp>
    <dsp:sp modelId="{C367B6E7-3388-4AF5-9491-A47609E85B3B}">
      <dsp:nvSpPr>
        <dsp:cNvPr id="0" name=""/>
        <dsp:cNvSpPr/>
      </dsp:nvSpPr>
      <dsp:spPr>
        <a:xfrm>
          <a:off x="1172293" y="711036"/>
          <a:ext cx="5648301" cy="5648301"/>
        </a:xfrm>
        <a:custGeom>
          <a:avLst/>
          <a:gdLst/>
          <a:ahLst/>
          <a:cxnLst/>
          <a:rect l="0" t="0" r="0" b="0"/>
          <a:pathLst>
            <a:path>
              <a:moveTo>
                <a:pt x="472117" y="4387406"/>
              </a:moveTo>
              <a:arcTo wR="2824150" hR="2824150" stAng="8783424" swAng="2197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6BA6B-0702-449B-B74F-31951A4015BD}">
      <dsp:nvSpPr>
        <dsp:cNvPr id="0" name=""/>
        <dsp:cNvSpPr/>
      </dsp:nvSpPr>
      <dsp:spPr>
        <a:xfrm>
          <a:off x="223593" y="1955976"/>
          <a:ext cx="2173846" cy="141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none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Неумение проявлять эмпатию (способность к сопереживанию)</a:t>
          </a:r>
          <a:endParaRPr lang="ru-RU" sz="16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593" y="1955976"/>
        <a:ext cx="2173846" cy="1413000"/>
      </dsp:txXfrm>
    </dsp:sp>
    <dsp:sp modelId="{9E800A34-38FE-40B3-A59D-58AC9C1CE29C}">
      <dsp:nvSpPr>
        <dsp:cNvPr id="0" name=""/>
        <dsp:cNvSpPr/>
      </dsp:nvSpPr>
      <dsp:spPr>
        <a:xfrm>
          <a:off x="1172293" y="711036"/>
          <a:ext cx="5648301" cy="5648301"/>
        </a:xfrm>
        <a:custGeom>
          <a:avLst/>
          <a:gdLst/>
          <a:ahLst/>
          <a:cxnLst/>
          <a:rect l="0" t="0" r="0" b="0"/>
          <a:pathLst>
            <a:path>
              <a:moveTo>
                <a:pt x="491906" y="1231523"/>
              </a:moveTo>
              <a:arcTo wR="2824150" hR="2824150" stAng="12859687" swAng="19624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B3489-AFEC-405D-8837-393789C7B723}">
      <dsp:nvSpPr>
        <dsp:cNvPr id="0" name=""/>
        <dsp:cNvSpPr/>
      </dsp:nvSpPr>
      <dsp:spPr>
        <a:xfrm>
          <a:off x="3537" y="308846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4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37" y="308846"/>
        <a:ext cx="3664391" cy="916097"/>
      </dsp:txXfrm>
    </dsp:sp>
    <dsp:sp modelId="{333B0366-C506-4DE3-AAD4-7552C202D65B}">
      <dsp:nvSpPr>
        <dsp:cNvPr id="0" name=""/>
        <dsp:cNvSpPr/>
      </dsp:nvSpPr>
      <dsp:spPr>
        <a:xfrm rot="5408046">
          <a:off x="1744432" y="1324402"/>
          <a:ext cx="179616" cy="1603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60092-80A9-467E-B933-AAF47FFBF466}">
      <dsp:nvSpPr>
        <dsp:cNvPr id="0" name=""/>
        <dsp:cNvSpPr/>
      </dsp:nvSpPr>
      <dsp:spPr>
        <a:xfrm>
          <a:off x="0" y="1584176"/>
          <a:ext cx="3664391" cy="13881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макета дидактической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«Наш веселый светофор», АВК «Светофор», презентации «Внимание дети! Для развития речевых – коммуникативных способностей.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84176"/>
        <a:ext cx="3664391" cy="1388163"/>
      </dsp:txXfrm>
    </dsp:sp>
    <dsp:sp modelId="{357E88A1-EE0E-4346-85AC-F90E54383EC2}">
      <dsp:nvSpPr>
        <dsp:cNvPr id="0" name=""/>
        <dsp:cNvSpPr/>
      </dsp:nvSpPr>
      <dsp:spPr>
        <a:xfrm>
          <a:off x="4180943" y="308846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5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943" y="308846"/>
        <a:ext cx="3664391" cy="916097"/>
      </dsp:txXfrm>
    </dsp:sp>
    <dsp:sp modelId="{4F049619-7BC6-41C0-8A25-A8C3A00DE935}">
      <dsp:nvSpPr>
        <dsp:cNvPr id="0" name=""/>
        <dsp:cNvSpPr/>
      </dsp:nvSpPr>
      <dsp:spPr>
        <a:xfrm rot="5400000">
          <a:off x="5932980" y="1305103"/>
          <a:ext cx="160317" cy="1603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B736A-590B-4996-8320-4FDFB1A586C4}">
      <dsp:nvSpPr>
        <dsp:cNvPr id="0" name=""/>
        <dsp:cNvSpPr/>
      </dsp:nvSpPr>
      <dsp:spPr>
        <a:xfrm>
          <a:off x="4180943" y="1545578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обогащение обиходно-бытового словаря слабослышащих и глухих младших школьников;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943" y="1545578"/>
        <a:ext cx="3664391" cy="916097"/>
      </dsp:txXfrm>
    </dsp:sp>
    <dsp:sp modelId="{05868771-974A-4BD7-9D0B-432CC0C5C5D4}">
      <dsp:nvSpPr>
        <dsp:cNvPr id="0" name=""/>
        <dsp:cNvSpPr/>
      </dsp:nvSpPr>
      <dsp:spPr>
        <a:xfrm rot="5400000">
          <a:off x="5932980" y="2541835"/>
          <a:ext cx="160317" cy="1603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A0674-5933-426C-B6D3-0A5977B6B9A6}">
      <dsp:nvSpPr>
        <dsp:cNvPr id="0" name=""/>
        <dsp:cNvSpPr/>
      </dsp:nvSpPr>
      <dsp:spPr>
        <a:xfrm>
          <a:off x="4180943" y="2782311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исследовательской деятельности слабослышащих и глухих младших школьников;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943" y="2782311"/>
        <a:ext cx="3664391" cy="916097"/>
      </dsp:txXfrm>
    </dsp:sp>
    <dsp:sp modelId="{E57AAEEB-0E0A-4275-8130-203818724923}">
      <dsp:nvSpPr>
        <dsp:cNvPr id="0" name=""/>
        <dsp:cNvSpPr/>
      </dsp:nvSpPr>
      <dsp:spPr>
        <a:xfrm rot="5400000">
          <a:off x="5932980" y="3778567"/>
          <a:ext cx="160317" cy="1603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17A37-C6BC-425D-B59B-894D6FEA42A3}">
      <dsp:nvSpPr>
        <dsp:cNvPr id="0" name=""/>
        <dsp:cNvSpPr/>
      </dsp:nvSpPr>
      <dsp:spPr>
        <a:xfrm>
          <a:off x="4180943" y="4019043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совместной деятельности обучающихся и их родителей;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943" y="4019043"/>
        <a:ext cx="3664391" cy="916097"/>
      </dsp:txXfrm>
    </dsp:sp>
    <dsp:sp modelId="{A83D1E9C-6FE3-4918-B1CF-A1EA7A59D83E}">
      <dsp:nvSpPr>
        <dsp:cNvPr id="0" name=""/>
        <dsp:cNvSpPr/>
      </dsp:nvSpPr>
      <dsp:spPr>
        <a:xfrm rot="5400000">
          <a:off x="5932980" y="5015299"/>
          <a:ext cx="160317" cy="1603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6CBA8-D471-40CD-B73C-9202EA6E87A4}">
      <dsp:nvSpPr>
        <dsp:cNvPr id="0" name=""/>
        <dsp:cNvSpPr/>
      </dsp:nvSpPr>
      <dsp:spPr>
        <a:xfrm>
          <a:off x="4180943" y="5255775"/>
          <a:ext cx="3664391" cy="9160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раскрытие творческих способностей слабослышащих и глухих младших школьников.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943" y="5255775"/>
        <a:ext cx="3664391" cy="9160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0"/>
          <a:ext cx="648074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Планируемый</a:t>
          </a:r>
          <a:r>
            <a:rPr lang="ru-RU" sz="2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 проекта</a:t>
          </a:r>
          <a:endParaRPr lang="ru-RU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480745" cy="1216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64672"/>
          <a:ext cx="6480745" cy="79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Новизна проекта</a:t>
          </a:r>
          <a:endParaRPr lang="ru-RU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672"/>
        <a:ext cx="6480745" cy="7994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64672"/>
          <a:ext cx="6480745" cy="79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проведения проекта</a:t>
          </a:r>
          <a:endParaRPr lang="ru-RU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672"/>
        <a:ext cx="6480745" cy="7994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9AB97-66E9-425E-A362-047BDE564010}">
      <dsp:nvSpPr>
        <dsp:cNvPr id="0" name=""/>
        <dsp:cNvSpPr/>
      </dsp:nvSpPr>
      <dsp:spPr>
        <a:xfrm>
          <a:off x="0" y="64672"/>
          <a:ext cx="6480745" cy="79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Алгоритм реализации проекта</a:t>
          </a:r>
          <a:endParaRPr lang="ru-RU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672"/>
        <a:ext cx="6480745" cy="7994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14FC7-83A2-484B-90D0-6A09E72FBF4C}">
      <dsp:nvSpPr>
        <dsp:cNvPr id="0" name=""/>
        <dsp:cNvSpPr/>
      </dsp:nvSpPr>
      <dsp:spPr>
        <a:xfrm>
          <a:off x="2813902" y="2261"/>
          <a:ext cx="2365083" cy="153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</a:t>
          </a:r>
          <a:r>
            <a:rPr lang="ru-RU" sz="1800" b="0" kern="120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повышении уровня речевого развития и слухового восприятия</a:t>
          </a:r>
          <a:endParaRPr lang="ru-RU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902" y="2261"/>
        <a:ext cx="2365083" cy="1537303"/>
      </dsp:txXfrm>
    </dsp:sp>
    <dsp:sp modelId="{B9931325-F085-4D89-8641-05A1A7AA0EED}">
      <dsp:nvSpPr>
        <dsp:cNvPr id="0" name=""/>
        <dsp:cNvSpPr/>
      </dsp:nvSpPr>
      <dsp:spPr>
        <a:xfrm>
          <a:off x="1791003" y="917665"/>
          <a:ext cx="5082909" cy="5082909"/>
        </a:xfrm>
        <a:custGeom>
          <a:avLst/>
          <a:gdLst/>
          <a:ahLst/>
          <a:cxnLst/>
          <a:rect l="0" t="0" r="0" b="0"/>
          <a:pathLst>
            <a:path>
              <a:moveTo>
                <a:pt x="3407991" y="152290"/>
              </a:moveTo>
              <a:arcTo wR="2541454" hR="2541454" stAng="17396127" swAng="29084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6FC89-D79C-467C-8FA6-A84831C7519E}">
      <dsp:nvSpPr>
        <dsp:cNvPr id="0" name=""/>
        <dsp:cNvSpPr/>
      </dsp:nvSpPr>
      <dsp:spPr>
        <a:xfrm>
          <a:off x="5627804" y="2543716"/>
          <a:ext cx="2365083" cy="153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у</a:t>
          </a:r>
          <a:r>
            <a:rPr lang="ru-RU" sz="1800" b="0" kern="120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лучшении межличностных отношений</a:t>
          </a:r>
          <a:endParaRPr lang="ru-RU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27804" y="2543716"/>
        <a:ext cx="2365083" cy="1537303"/>
      </dsp:txXfrm>
    </dsp:sp>
    <dsp:sp modelId="{AE16DAEC-4A0C-4E1B-928B-B262FE8B6CFB}">
      <dsp:nvSpPr>
        <dsp:cNvPr id="0" name=""/>
        <dsp:cNvSpPr/>
      </dsp:nvSpPr>
      <dsp:spPr>
        <a:xfrm>
          <a:off x="1234159" y="239359"/>
          <a:ext cx="5082909" cy="5082909"/>
        </a:xfrm>
        <a:custGeom>
          <a:avLst/>
          <a:gdLst/>
          <a:ahLst/>
          <a:cxnLst/>
          <a:rect l="0" t="0" r="0" b="0"/>
          <a:pathLst>
            <a:path>
              <a:moveTo>
                <a:pt x="4717431" y="3854510"/>
              </a:moveTo>
              <a:arcTo wR="2541454" hR="2541454" stAng="1866489" swAng="2016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03E4E-B022-4842-927C-0B642BA45D11}">
      <dsp:nvSpPr>
        <dsp:cNvPr id="0" name=""/>
        <dsp:cNvSpPr/>
      </dsp:nvSpPr>
      <dsp:spPr>
        <a:xfrm>
          <a:off x="1152124" y="5085170"/>
          <a:ext cx="5688639" cy="153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переживании обучающимся ситуации успеха: это внутренняя удовлетворённость учащегося участием в деятельности, собственными действиями, полученным результатом и своими эмоциональными переживаниями во время работы.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2124" y="5085170"/>
        <a:ext cx="5688639" cy="1537303"/>
      </dsp:txXfrm>
    </dsp:sp>
    <dsp:sp modelId="{9969A014-467A-422E-A79F-16797DDC9DDC}">
      <dsp:nvSpPr>
        <dsp:cNvPr id="0" name=""/>
        <dsp:cNvSpPr/>
      </dsp:nvSpPr>
      <dsp:spPr>
        <a:xfrm>
          <a:off x="1675822" y="239360"/>
          <a:ext cx="5082909" cy="5082909"/>
        </a:xfrm>
        <a:custGeom>
          <a:avLst/>
          <a:gdLst/>
          <a:ahLst/>
          <a:cxnLst/>
          <a:rect l="0" t="0" r="0" b="0"/>
          <a:pathLst>
            <a:path>
              <a:moveTo>
                <a:pt x="1456005" y="4839451"/>
              </a:moveTo>
              <a:arcTo wR="2541454" hR="2541454" stAng="6917011" swAng="20165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A556B-C8FC-451B-9BC0-031DB22C6B94}">
      <dsp:nvSpPr>
        <dsp:cNvPr id="0" name=""/>
        <dsp:cNvSpPr/>
      </dsp:nvSpPr>
      <dsp:spPr>
        <a:xfrm>
          <a:off x="3" y="2543716"/>
          <a:ext cx="2365083" cy="153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в </a:t>
          </a:r>
          <a:r>
            <a:rPr lang="ru-RU" sz="1800" b="0" kern="1200" smtClean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расширении словарного запаса</a:t>
          </a:r>
          <a:endParaRPr lang="ru-RU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" y="2543716"/>
        <a:ext cx="2365083" cy="1537303"/>
      </dsp:txXfrm>
    </dsp:sp>
    <dsp:sp modelId="{FF1A6CB9-D83D-4F6C-A231-6844C7BF1D10}">
      <dsp:nvSpPr>
        <dsp:cNvPr id="0" name=""/>
        <dsp:cNvSpPr/>
      </dsp:nvSpPr>
      <dsp:spPr>
        <a:xfrm>
          <a:off x="1118980" y="917663"/>
          <a:ext cx="5082909" cy="5082909"/>
        </a:xfrm>
        <a:custGeom>
          <a:avLst/>
          <a:gdLst/>
          <a:ahLst/>
          <a:cxnLst/>
          <a:rect l="0" t="0" r="0" b="0"/>
          <a:pathLst>
            <a:path>
              <a:moveTo>
                <a:pt x="178321" y="1606258"/>
              </a:moveTo>
              <a:arcTo wR="2541454" hR="2541454" stAng="12095453" swAng="29084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8C4168-73DE-4964-9EBD-574F957FF5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EAA9E8-B28D-4B70-B2F4-452E75AC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казённое общеобразовательное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Калужской области «Калужская общеобразовательная школа – интернат № 5 имени Ф.А.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обучающихся с  ограниченными возможностями здоровья»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299016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 как средство развития речевых – коммуникативных способностей у детей с нарушением слуха»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15719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Каменская Ирина Александровна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10625" y="181303"/>
            <a:ext cx="6513728" cy="799425"/>
            <a:chOff x="39025" y="64672"/>
            <a:chExt cx="6513728" cy="79942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2008" y="64672"/>
              <a:ext cx="6480745" cy="79942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9025" y="103697"/>
              <a:ext cx="6402695" cy="721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Динамика развития обучающихся </a:t>
              </a:r>
              <a:endPara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0 классе на 2015-2016 учебный год.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Диаграмма 6"/>
          <p:cNvGraphicFramePr/>
          <p:nvPr/>
        </p:nvGraphicFramePr>
        <p:xfrm>
          <a:off x="1115616" y="1484784"/>
          <a:ext cx="80283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12687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внимания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908720"/>
          <a:ext cx="810039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Зрительно-моторная координация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692696"/>
          <a:ext cx="81003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692696"/>
          <a:ext cx="81003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Произвольное поведение (самоконтроль)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836712"/>
          <a:ext cx="7992888" cy="493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151"/>
                <a:gridCol w="3055251"/>
                <a:gridCol w="3374486"/>
              </a:tblGrid>
              <a:tr h="459051">
                <a:tc rowSpan="2">
                  <a:txBody>
                    <a:bodyPr/>
                    <a:lstStyle/>
                    <a:p>
                      <a:r>
                        <a:rPr kumimoji="0" lang="ru-RU" sz="17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 И. О обучающихся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7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уровня речевого развития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0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Простая фраза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35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Простая фраза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Простая фраза из 2х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не развита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не развита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не развита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 и некоторых</a:t>
                      </a:r>
                      <a:r>
                        <a:rPr kumimoji="0"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фраз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слов, слоговая структура нарушена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Простая фраза с </a:t>
                      </a:r>
                      <a:r>
                        <a:rPr kumimoji="0" lang="ru-RU" sz="17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аграмматизмами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не развита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отдельных слов и коротких фраз с </a:t>
                      </a:r>
                      <a:r>
                        <a:rPr kumimoji="0" lang="ru-RU" sz="17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аграмматизмами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состояния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Проведённая диагностика показала, что большинство обучающихся этого класса могут улучшить свои показатели в развитии словарного запаса.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-273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 уровня восприятия устной 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476673"/>
          <a:ext cx="8100391" cy="366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91"/>
                <a:gridCol w="2870535"/>
                <a:gridCol w="3316165"/>
              </a:tblGrid>
              <a:tr h="568758">
                <a:tc row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Ф.И.О. обучающихся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уровня восприятия устной  речи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2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 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043608" y="4149080"/>
          <a:ext cx="810039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8100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Диагностика уровня восприятия речи  показала, что у большинства обучающихся  есть возможности для восприятия обращенной речи.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Повторная диагностика восприятия устной речи показала улучшение результатов: в среднем на 29%.   Таким образом, из таблицы индивидуальных результатов видно, что все дети (100%) показали положительную динамику в диагностике уровня  восприятия устной речи. У пяти обучающихся уровень восприятия устной речи увеличился от 30% до 58%. №4 – 4%, №5 – 12%, №8 – 15%.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Вывод учителя-дефектолога слухового кабинета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результатам диагностики уровня восприятия устной  речи работа педагога способствует социальной адаптации слабослышащих и глухих обучающихся с особыми образовательными потребностями в среде слышащих. </a:t>
            </a:r>
          </a:p>
          <a:p>
            <a:pPr algn="just"/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Знание педагогом индивидуальных особенностей каждого обучающегося обеспечивает ему свой максимальный уровень успешного продвижения. </a:t>
            </a: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Все дети (100%) показали положительную динамику в диагностике уровня восприятия устной речи.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8100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 проектной задачей в технологии проектной деятельности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А.В. Воронцову) надо понимать задачу, «в которой через систему или набор заданий целенаправленно стимулируется система детских действий, направленных на получение ещё никогда не существовавшего в практике ребенка результата («продукта»)».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решения проектной задачи было проведено социологическое исследование на тему «Какой сигнал светофора главнее?»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результатам опросов выяснилось, что нельзя выделить один сигнал, т.к. все сигналы светофора нужны.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81303"/>
            <a:ext cx="6480745" cy="799425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4"/>
          <p:cNvSpPr/>
          <p:nvPr/>
        </p:nvSpPr>
        <p:spPr>
          <a:xfrm>
            <a:off x="1010625" y="220328"/>
            <a:ext cx="6402695" cy="72137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проектных задач.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81303"/>
            <a:ext cx="6480745" cy="799425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010625" y="220328"/>
            <a:ext cx="6402695" cy="72137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Ученический проект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09057"/>
            <a:ext cx="8100392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 для проведения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уроков развития речи, окружающего мира и внеклассных занятий.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накомит слабослышащих и глухих обучающихся с правилами дорожного движения, светофором,  строением улиц и дорожными знаками, предназначенными для водителей и пешеходов. 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помогает привлечь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слабослышащих и глухих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 к самостоятельной поисковой деятельности, раскрыть творческие фантазии и поделиться ими с другими учениками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u="sng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DCIM\101CANON\IMG_3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07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5616" y="1196752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43608" y="0"/>
          <a:ext cx="8100392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DCIM\101CANON\IMG_3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000" cy="607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9912" y="27089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Гипотеза нашла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свое подтверждение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608" y="260648"/>
          <a:ext cx="76328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206084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Продолжить изучение технологии проектной деятельности и выйти на проведение проектных уроков с целью интенсификации процесса школьного обучения.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Написать статью по обобщению опыта работы по технологии проектной деятельности для школьного сайта.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Выступить 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областных педагогических чтениях «Калужница»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темой по самообразованию.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83473"/>
            <a:ext cx="8352929" cy="430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Проектная технология помогает слабослышащим обучающимся в общении со взрослыми и сверстниками и способствует развитию культуры речевого общения. Проектная технология направлена на формирование </a:t>
            </a:r>
            <a:r>
              <a:rPr lang="ru-RU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учающихся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коммуникативных навыков, культуры общения, умения кратко и доступно формулировать мысли, добывать информацию из разных источников, создание языковой среды, способствующей возникновению естественных потребностей в общении.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43608" y="260648"/>
          <a:ext cx="76328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43608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306896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608" y="188640"/>
          <a:ext cx="78488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43608" y="188640"/>
          <a:ext cx="763284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1772816"/>
            <a:ext cx="82117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Макет дидактической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«Наш веселый  светофор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светофора на пешеходном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переходе.</a:t>
            </a: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резентация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«Внимание,  дети!»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сопровождения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урокам развития речи и окружающего мира в начальной школе.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Речевая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конференция.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608" y="548680"/>
          <a:ext cx="76328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529497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 более трудной задачи, чем научить ребёнка с нарушением слуха думать, умению мыслить творчески, самостоятельно. Решение этой  задачи предполагает сотворчество учителя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3356992"/>
          <a:ext cx="76328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54105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43608" y="548680"/>
          <a:ext cx="76328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70080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Педагогический проект «Проектная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средство развития речевых – коммуникативных способностей у детей с нарушением слуха» рассчитан на 1 год и предполагает прохождение 4 основных фаз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фаза изучения проблемы (1 четверть);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фаза диагностики и мониторинга (2 четверть);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фаза внедрения (3 четверть);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заключительная фаза (4 четверть).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260648"/>
          <a:ext cx="8100392" cy="646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83"/>
                <a:gridCol w="1202829"/>
                <a:gridCol w="3905526"/>
                <a:gridCol w="138655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мероприятия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Фаза изучения проблемы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четверть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теории данного вопроса по материалам научно-методической литературы.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Фаза диагностики и мониторинга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четверть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Диагностика познавательных и социальных мотивов обучающихся.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Диагностика социальной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осведомлённости учащихся.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Диагностика состояния слуха.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Диагностика уровня слухового восприятия.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Диагностика уровня речевого развития (сформирована ли связная речь).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Психолог, учитель – дефектолог слухового кабинета.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Фаза внедрения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четверть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Социологическое исследование «Какой сигнал светофора главнее?»    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Ученический проект «Внимание! Дети!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Участие  в празднике ГИБДД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«Правила Дорожного Движения»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Презентация дидактической игры «Наш веселый  светофор».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Родители, педагоги,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332656"/>
          <a:ext cx="810039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83"/>
                <a:gridCol w="1202829"/>
                <a:gridCol w="3905526"/>
                <a:gridCol w="1386554"/>
              </a:tblGrid>
              <a:tr h="4320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Подготовка дидактического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материала АВК «Светофор».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Речевая конференция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Педагоги, учителя индивидуальной работы, дети, родители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Заключи-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тельная фаза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четверть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Мониторинг (графики)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Справки из отчёта.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участники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823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Государственное казённое общеобразовательное учреждение Калужской области «Калужская общеобразовательная школа – интернат № 5 имени Ф.А. Рау для обучающихся с  ограниченными возможностями здоровья»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казённое общеобразовательное учреждение Калужской области «Калужская общеобразовательная школа – интернат № 5 имени Ф.А. Рау для обучающихся с  ограниченными возможностями здоровья» </dc:title>
  <dc:creator>User</dc:creator>
  <cp:lastModifiedBy>AxaxaGF</cp:lastModifiedBy>
  <cp:revision>58</cp:revision>
  <dcterms:created xsi:type="dcterms:W3CDTF">2016-07-28T15:36:12Z</dcterms:created>
  <dcterms:modified xsi:type="dcterms:W3CDTF">2018-11-17T18:33:04Z</dcterms:modified>
</cp:coreProperties>
</file>