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9999"/>
    <a:srgbClr val="FFFF99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7101" autoAdjust="0"/>
  </p:normalViewPr>
  <p:slideViewPr>
    <p:cSldViewPr>
      <p:cViewPr varScale="1">
        <p:scale>
          <a:sx n="88" d="100"/>
          <a:sy n="88" d="100"/>
        </p:scale>
        <p:origin x="-96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71BF6-D1DC-4333-8967-62E4DC6388DF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09C5-6A2B-43F5-8BBC-55A737EEA4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Свавмвсрлрнакна</a:t>
            </a:r>
            <a:r>
              <a:rPr lang="ru-RU" dirty="0" smtClean="0"/>
              <a:t> ррвммвнпу3гуш2щлцжлы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009C5-6A2B-43F5-8BBC-55A737EEA4C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009C5-6A2B-43F5-8BBC-55A737EEA4C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Леиоппппп</a:t>
            </a:r>
            <a:r>
              <a:rPr lang="ru-RU" dirty="0" smtClean="0"/>
              <a:t> </a:t>
            </a:r>
            <a:r>
              <a:rPr lang="ru-RU" dirty="0" err="1" smtClean="0"/>
              <a:t>ккаитььбб</a:t>
            </a:r>
            <a:r>
              <a:rPr lang="ru-RU" dirty="0" smtClean="0"/>
              <a:t> </a:t>
            </a:r>
            <a:r>
              <a:rPr lang="ru-RU" dirty="0" err="1" smtClean="0"/>
              <a:t>аааааа</a:t>
            </a:r>
            <a:r>
              <a:rPr lang="ru-RU" dirty="0" smtClean="0"/>
              <a:t> </a:t>
            </a:r>
            <a:r>
              <a:rPr lang="ru-RU" dirty="0" err="1" smtClean="0"/>
              <a:t>касмиолдошгл</a:t>
            </a:r>
            <a:r>
              <a:rPr lang="ru-RU" dirty="0" smtClean="0"/>
              <a:t> </a:t>
            </a:r>
            <a:r>
              <a:rPr lang="ru-RU" dirty="0" err="1" smtClean="0"/>
              <a:t>ппррнггшгшшшщщщщппргшшгн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009C5-6A2B-43F5-8BBC-55A737EEA4C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13399-0DDC-4EB1-A5AE-8E3FDC196994}" type="datetimeFigureOut">
              <a:rPr lang="ru-RU" smtClean="0"/>
              <a:pPr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631D0-90AE-4757-91DB-5FEA1A653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C:\Users\uchenik\Documents\&#1045;&#1088;&#1099;&#1075;&#1080;&#1085;&#1072;%20&#1054;.%20&#1042;\!!&#1055;&#1088;&#1077;&#1079;&#1077;&#1085;&#1090;&#1072;&#1094;&#1080;&#1080;\&#1052;&#1077;&#1076;&#1080;&#1072;\&#1084;&#1091;&#1079;&#1099;&#1082;&#1072;\Mauriat%20-%20Animals%20World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audio" Target="file:///C:\Users\uchenik\Documents\&#1045;&#1088;&#1099;&#1075;&#1080;&#1085;&#1072;%20&#1054;.%20&#1042;\!!&#1055;&#1088;&#1077;&#1079;&#1077;&#1085;&#1090;&#1072;&#1094;&#1080;&#1080;\&#1052;&#1077;&#1076;&#1080;&#1072;\&#1084;&#1091;&#1079;&#1099;&#1082;&#1072;\1.%20PAUL%20MAURIAT%20-%20EL%20BIMBO.mp3" TargetMode="External"/><Relationship Id="rId7" Type="http://schemas.openxmlformats.org/officeDocument/2006/relationships/slide" Target="slide4.xml"/><Relationship Id="rId12" Type="http://schemas.openxmlformats.org/officeDocument/2006/relationships/image" Target="../media/image7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image" Target="../media/image6.jpe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2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598214">
            <a:off x="735515" y="900322"/>
            <a:ext cx="7772400" cy="17145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3280"/>
              </a:avLst>
            </a:prstTxWarp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Времена года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286388"/>
            <a:ext cx="6400800" cy="15716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/>
            <a:r>
              <a:rPr lang="ru-RU" dirty="0" err="1" smtClean="0"/>
              <a:t>Ерыгина</a:t>
            </a:r>
            <a:r>
              <a:rPr lang="ru-RU" dirty="0" smtClean="0"/>
              <a:t> Ольга Владимировна</a:t>
            </a:r>
          </a:p>
          <a:p>
            <a:pPr algn="r"/>
            <a:r>
              <a:rPr lang="ru-RU" dirty="0" smtClean="0"/>
              <a:t>Учитель </a:t>
            </a:r>
          </a:p>
          <a:p>
            <a:pPr algn="r"/>
            <a:r>
              <a:rPr lang="ru-RU" dirty="0" smtClean="0"/>
              <a:t>Школа № 170</a:t>
            </a:r>
            <a:endParaRPr lang="ru-RU" dirty="0"/>
          </a:p>
        </p:txBody>
      </p:sp>
      <p:pic>
        <p:nvPicPr>
          <p:cNvPr id="3073" name="Picture 1" descr="C:\Users\uchenik\AppData\Local\Microsoft\Windows\Temporary Internet Files\Content.IE5\I3C4QVHL\MP90042523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16"/>
            <a:ext cx="2285984" cy="2714644"/>
          </a:xfrm>
          <a:prstGeom prst="rect">
            <a:avLst/>
          </a:prstGeom>
          <a:noFill/>
        </p:spPr>
      </p:pic>
      <p:pic>
        <p:nvPicPr>
          <p:cNvPr id="3074" name="Picture 2" descr="C:\Users\uchenik\AppData\Local\Microsoft\Windows\Temporary Internet Files\Content.IE5\KHP7I5FK\MP900438766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071810"/>
            <a:ext cx="6357982" cy="1857388"/>
          </a:xfrm>
          <a:prstGeom prst="rect">
            <a:avLst/>
          </a:prstGeom>
          <a:noFill/>
        </p:spPr>
      </p:pic>
      <p:pic>
        <p:nvPicPr>
          <p:cNvPr id="3075" name="Picture 3" descr="C:\Users\uchenik\AppData\Local\Microsoft\Windows\Temporary Internet Files\Content.IE5\I1CEAMC9\MC900431597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5428" y="0"/>
            <a:ext cx="1828572" cy="1828572"/>
          </a:xfrm>
          <a:prstGeom prst="rect">
            <a:avLst/>
          </a:prstGeom>
          <a:noFill/>
        </p:spPr>
      </p:pic>
      <p:pic>
        <p:nvPicPr>
          <p:cNvPr id="7" name="Mauriat - Animals World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/>
          <a:stretch>
            <a:fillRect/>
          </a:stretch>
        </p:blipFill>
        <p:spPr>
          <a:xfrm>
            <a:off x="285720" y="635795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1526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076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9769"/>
                            </p:stCondLst>
                            <p:childTnLst>
                              <p:par>
                                <p:cTn id="2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1769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3769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0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содержание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hlinkClick r:id="rId6" action="ppaction://hlinksldjump"/>
              </a:rPr>
              <a:t>Зима</a:t>
            </a:r>
            <a:br>
              <a:rPr lang="ru-RU" sz="4000" dirty="0" smtClean="0">
                <a:hlinkClick r:id="rId6" action="ppaction://hlinksldjump"/>
              </a:rPr>
            </a:br>
            <a:r>
              <a:rPr lang="ru-RU" sz="4000" dirty="0" smtClean="0"/>
              <a:t>	</a:t>
            </a:r>
            <a:r>
              <a:rPr lang="ru-RU" sz="4000" dirty="0" smtClean="0">
                <a:hlinkClick r:id="rId7" action="ppaction://hlinksldjump"/>
              </a:rPr>
              <a:t>весна</a:t>
            </a:r>
            <a:br>
              <a:rPr lang="ru-RU" sz="4000" dirty="0" smtClean="0">
                <a:hlinkClick r:id="rId7" action="ppaction://hlinksldjump"/>
              </a:rPr>
            </a:br>
            <a:r>
              <a:rPr lang="ru-RU" sz="4000" dirty="0" smtClean="0">
                <a:hlinkClick r:id="rId8" action="ppaction://hlinksldjump"/>
              </a:rPr>
              <a:t>лето</a:t>
            </a:r>
            <a:r>
              <a:rPr lang="ru-RU" dirty="0" smtClean="0">
                <a:hlinkClick r:id="rId8" action="ppaction://hlinksldjump"/>
              </a:rPr>
              <a:t/>
            </a:r>
            <a:br>
              <a:rPr lang="ru-RU" dirty="0" smtClean="0">
                <a:hlinkClick r:id="rId8" action="ppaction://hlinksldjump"/>
              </a:rPr>
            </a:br>
            <a:r>
              <a:rPr lang="ru-RU" dirty="0" smtClean="0"/>
              <a:t>	</a:t>
            </a:r>
            <a:r>
              <a:rPr lang="ru-RU" sz="4000" dirty="0" smtClean="0">
                <a:hlinkClick r:id="rId9" action="ppaction://hlinksldjump"/>
              </a:rPr>
              <a:t>осень</a:t>
            </a:r>
            <a:endParaRPr lang="ru-RU" sz="4000" dirty="0"/>
          </a:p>
        </p:txBody>
      </p:sp>
      <p:pic>
        <p:nvPicPr>
          <p:cNvPr id="1029" name="Picture 5" descr="C:\Users\uchenik\AppData\Local\Microsoft\Windows\Temporary Internet Files\Content.IE5\I3C4QVHL\MP900227568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0"/>
            <a:ext cx="2143108" cy="4429132"/>
          </a:xfrm>
          <a:prstGeom prst="rect">
            <a:avLst/>
          </a:prstGeom>
          <a:noFill/>
        </p:spPr>
      </p:pic>
      <p:pic>
        <p:nvPicPr>
          <p:cNvPr id="1030" name="Picture 6" descr="C:\Users\uchenik\AppData\Local\Microsoft\Windows\Temporary Internet Files\Content.IE5\GQ7BK6XV\MP900400717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50089" y="1214422"/>
            <a:ext cx="2579365" cy="4786346"/>
          </a:xfrm>
          <a:prstGeom prst="rect">
            <a:avLst/>
          </a:prstGeom>
          <a:noFill/>
        </p:spPr>
      </p:pic>
      <p:pic>
        <p:nvPicPr>
          <p:cNvPr id="1031" name="Picture 7" descr="C:\Users\uchenik\AppData\Local\Microsoft\Windows\Temporary Internet Files\Content.IE5\KHP7I5FK\MP900400492[1]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4071942"/>
            <a:ext cx="3901440" cy="2599944"/>
          </a:xfrm>
          <a:prstGeom prst="rect">
            <a:avLst/>
          </a:prstGeom>
          <a:noFill/>
        </p:spPr>
      </p:pic>
      <p:pic>
        <p:nvPicPr>
          <p:cNvPr id="7" name="1. PAUL MAURIAT - EL BIMBO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3"/>
          <a:stretch>
            <a:fillRect/>
          </a:stretch>
        </p:blipFill>
        <p:spPr>
          <a:xfrm>
            <a:off x="142844" y="6429396"/>
            <a:ext cx="304800" cy="304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 advTm="2697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Зима</a:t>
            </a:r>
            <a:endParaRPr lang="ru-RU" dirty="0">
              <a:ln w="127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</a:ln>
              <a:noFill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Под </a:t>
            </a:r>
            <a:r>
              <a:rPr lang="ru-RU" dirty="0" err="1"/>
              <a:t>голубыми</a:t>
            </a:r>
            <a:r>
              <a:rPr lang="ru-RU" dirty="0"/>
              <a:t> небесами</a:t>
            </a:r>
          </a:p>
          <a:p>
            <a:pPr>
              <a:buNone/>
            </a:pPr>
            <a:r>
              <a:rPr lang="ru-RU" dirty="0"/>
              <a:t>Великолепными коврами,</a:t>
            </a:r>
          </a:p>
          <a:p>
            <a:pPr>
              <a:buNone/>
            </a:pPr>
            <a:r>
              <a:rPr lang="ru-RU" dirty="0"/>
              <a:t>Блестя на солнце, снег лежит;</a:t>
            </a:r>
          </a:p>
          <a:p>
            <a:pPr>
              <a:buNone/>
            </a:pPr>
            <a:r>
              <a:rPr lang="ru-RU" dirty="0"/>
              <a:t>Прозрачный лес один чернеет,</a:t>
            </a:r>
          </a:p>
          <a:p>
            <a:pPr>
              <a:buNone/>
            </a:pPr>
            <a:r>
              <a:rPr lang="ru-RU" dirty="0"/>
              <a:t>И ель сквозь иней зеленеет,</a:t>
            </a:r>
          </a:p>
          <a:p>
            <a:pPr>
              <a:buNone/>
            </a:pPr>
            <a:r>
              <a:rPr lang="ru-RU" dirty="0"/>
              <a:t>И речка подо льдом блестит.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А. Пушкин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winter3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tretch>
            <a:fillRect/>
          </a:stretch>
        </p:blipFill>
        <p:spPr>
          <a:xfrm>
            <a:off x="5338130" y="3429000"/>
            <a:ext cx="3353825" cy="2714644"/>
          </a:xfrm>
          <a:prstGeom prst="flowChartDelay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" name="Блок-схема: объединение 4">
            <a:hlinkClick r:id="rId5" action="ppaction://hlinksldjump"/>
          </p:cNvPr>
          <p:cNvSpPr/>
          <p:nvPr/>
        </p:nvSpPr>
        <p:spPr>
          <a:xfrm flipV="1">
            <a:off x="8072462" y="6429396"/>
            <a:ext cx="757270" cy="2857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</p:cSld>
  <p:clrMapOvr>
    <a:masterClrMapping/>
  </p:clrMapOvr>
  <p:transition advTm="962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весна</a:t>
            </a:r>
            <a:endParaRPr lang="ru-RU" b="1" dirty="0">
              <a:ln w="12700">
                <a:solidFill>
                  <a:schemeClr val="accent3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>
              <a:lum bright="40000" contrast="-10000"/>
            </a:blip>
            <a:stretch>
              <a:fillRect/>
            </a:stretch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Сыплет черемуха снегом,</a:t>
            </a:r>
          </a:p>
          <a:p>
            <a:pPr>
              <a:buNone/>
            </a:pPr>
            <a:r>
              <a:rPr lang="ru-RU" dirty="0"/>
              <a:t>Зелень в цвету и росе.</a:t>
            </a:r>
          </a:p>
          <a:p>
            <a:pPr>
              <a:buNone/>
            </a:pPr>
            <a:r>
              <a:rPr lang="ru-RU" dirty="0"/>
              <a:t>В поле, склоняясь к побегам,</a:t>
            </a:r>
          </a:p>
          <a:p>
            <a:pPr>
              <a:buNone/>
            </a:pPr>
            <a:r>
              <a:rPr lang="ru-RU" dirty="0"/>
              <a:t>Ходят грачи в полосе.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Никнут шелковые травы,</a:t>
            </a:r>
          </a:p>
          <a:p>
            <a:pPr>
              <a:buNone/>
            </a:pPr>
            <a:r>
              <a:rPr lang="ru-RU" dirty="0"/>
              <a:t>Пахнет смолистой сосной.</a:t>
            </a:r>
          </a:p>
          <a:p>
            <a:pPr>
              <a:buNone/>
            </a:pPr>
            <a:r>
              <a:rPr lang="ru-RU" dirty="0"/>
              <a:t>Ой, вы, луга и дубравы, –</a:t>
            </a:r>
          </a:p>
          <a:p>
            <a:pPr>
              <a:buNone/>
            </a:pPr>
            <a:r>
              <a:rPr lang="ru-RU" dirty="0"/>
              <a:t>Я одурманен весной.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С. Есенин</a:t>
            </a:r>
          </a:p>
        </p:txBody>
      </p:sp>
      <p:sp>
        <p:nvSpPr>
          <p:cNvPr id="6" name="Блок-схема: объединение 5">
            <a:hlinkClick r:id="rId4" action="ppaction://hlinksldjump"/>
          </p:cNvPr>
          <p:cNvSpPr/>
          <p:nvPr/>
        </p:nvSpPr>
        <p:spPr>
          <a:xfrm flipV="1">
            <a:off x="8001024" y="6215082"/>
            <a:ext cx="757270" cy="2857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advTm="10343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лето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5"/>
            <a:tile tx="0" ty="0" sx="100000" sy="100000" flip="none" algn="tl"/>
          </a:blipFill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/>
              <a:t>Еще светло перед окном,</a:t>
            </a:r>
          </a:p>
          <a:p>
            <a:pPr>
              <a:buNone/>
            </a:pPr>
            <a:r>
              <a:rPr lang="ru-RU" dirty="0"/>
              <a:t>В разрывы </a:t>
            </a:r>
            <a:r>
              <a:rPr lang="ru-RU" dirty="0" err="1"/>
              <a:t>облак</a:t>
            </a:r>
            <a:r>
              <a:rPr lang="ru-RU" dirty="0"/>
              <a:t> солнце блещет,</a:t>
            </a:r>
          </a:p>
          <a:p>
            <a:pPr>
              <a:buNone/>
            </a:pPr>
            <a:r>
              <a:rPr lang="ru-RU" dirty="0"/>
              <a:t>И воробей своим крылом,</a:t>
            </a:r>
          </a:p>
          <a:p>
            <a:pPr>
              <a:buNone/>
            </a:pPr>
            <a:r>
              <a:rPr lang="ru-RU" dirty="0"/>
              <a:t>В песке </a:t>
            </a:r>
            <a:r>
              <a:rPr lang="ru-RU" dirty="0" err="1"/>
              <a:t>купаяся</a:t>
            </a:r>
            <a:r>
              <a:rPr lang="ru-RU" dirty="0"/>
              <a:t>, трепещет.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А уж от неба до земли,</a:t>
            </a:r>
          </a:p>
          <a:p>
            <a:pPr>
              <a:buNone/>
            </a:pPr>
            <a:r>
              <a:rPr lang="ru-RU" dirty="0"/>
              <a:t>Качаясь, движется завеса,</a:t>
            </a:r>
          </a:p>
          <a:p>
            <a:pPr>
              <a:buNone/>
            </a:pPr>
            <a:r>
              <a:rPr lang="ru-RU" dirty="0"/>
              <a:t>И будто в золотой пыли</a:t>
            </a:r>
            <a:br>
              <a:rPr lang="ru-RU" dirty="0"/>
            </a:br>
            <a:r>
              <a:rPr lang="ru-RU" dirty="0"/>
              <a:t>Стоит за ней опушка леса.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Две капли брызнули в стекло,</a:t>
            </a:r>
          </a:p>
          <a:p>
            <a:pPr>
              <a:buNone/>
            </a:pPr>
            <a:r>
              <a:rPr lang="ru-RU" dirty="0"/>
              <a:t>От лип душистым медом тянет,</a:t>
            </a:r>
          </a:p>
          <a:p>
            <a:pPr>
              <a:buNone/>
            </a:pPr>
            <a:r>
              <a:rPr lang="ru-RU" dirty="0"/>
              <a:t>И что-то к саду подошло,</a:t>
            </a:r>
          </a:p>
          <a:p>
            <a:pPr>
              <a:buNone/>
            </a:pPr>
            <a:r>
              <a:rPr lang="ru-RU" dirty="0"/>
              <a:t>По свежим листьям барабанит.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А. Фет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4" name="Рисунок 3" descr="summer2.jpg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3857620" y="1928803"/>
            <a:ext cx="4714907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лок-схема: объединение 4">
            <a:hlinkClick r:id="rId7" action="ppaction://hlinksldjump"/>
          </p:cNvPr>
          <p:cNvSpPr/>
          <p:nvPr/>
        </p:nvSpPr>
        <p:spPr>
          <a:xfrm flipV="1">
            <a:off x="357158" y="6357958"/>
            <a:ext cx="757270" cy="28575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r>
              <a:rPr lang="ru-RU" b="1" dirty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осень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  <a:solidFill>
            <a:srgbClr val="FFCC66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Отговорила роща золотая</a:t>
            </a:r>
          </a:p>
          <a:p>
            <a:pPr>
              <a:buNone/>
            </a:pPr>
            <a:r>
              <a:rPr lang="ru-RU" dirty="0"/>
              <a:t>Березовым, веселым языком,</a:t>
            </a:r>
          </a:p>
          <a:p>
            <a:pPr>
              <a:buNone/>
            </a:pPr>
            <a:r>
              <a:rPr lang="ru-RU" dirty="0"/>
              <a:t>И журавли, печально пролетая,</a:t>
            </a:r>
          </a:p>
          <a:p>
            <a:pPr>
              <a:buNone/>
            </a:pPr>
            <a:r>
              <a:rPr lang="ru-RU" dirty="0"/>
              <a:t>Уж не жалеют больше ни о ком</a:t>
            </a:r>
            <a:r>
              <a:rPr lang="ru-RU" dirty="0" smtClean="0"/>
              <a:t>. </a:t>
            </a: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Не жаль мне лет, растраченных напрасно,</a:t>
            </a:r>
          </a:p>
          <a:p>
            <a:pPr>
              <a:buNone/>
            </a:pPr>
            <a:r>
              <a:rPr lang="ru-RU" dirty="0"/>
              <a:t>Не жаль души сиреневую </a:t>
            </a:r>
            <a:r>
              <a:rPr lang="ru-RU" dirty="0" err="1"/>
              <a:t>цветь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В саду горит костер рябины красной,</a:t>
            </a:r>
          </a:p>
          <a:p>
            <a:pPr>
              <a:buNone/>
            </a:pPr>
            <a:r>
              <a:rPr lang="ru-RU" dirty="0"/>
              <a:t>Но никого не может он согреть.</a:t>
            </a:r>
          </a:p>
          <a:p>
            <a:pPr>
              <a:buNone/>
            </a:pPr>
            <a:r>
              <a:rPr lang="en-US" dirty="0"/>
              <a:t> </a:t>
            </a:r>
            <a:endParaRPr lang="ru-RU" dirty="0"/>
          </a:p>
          <a:p>
            <a:pPr>
              <a:buNone/>
            </a:pPr>
            <a:r>
              <a:rPr lang="ru-RU" dirty="0"/>
              <a:t>С. Есенин</a:t>
            </a:r>
          </a:p>
        </p:txBody>
      </p:sp>
      <p:pic>
        <p:nvPicPr>
          <p:cNvPr id="6" name="Рисунок 5" descr="autumn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2714620"/>
            <a:ext cx="3429024" cy="3254380"/>
          </a:xfrm>
          <a:prstGeom prst="rect">
            <a:avLst/>
          </a:prstGeom>
        </p:spPr>
      </p:pic>
      <p:sp>
        <p:nvSpPr>
          <p:cNvPr id="7" name="Блок-схема: объединение 6">
            <a:hlinkClick r:id="rId3" action="ppaction://hlinksldjump"/>
          </p:cNvPr>
          <p:cNvSpPr/>
          <p:nvPr/>
        </p:nvSpPr>
        <p:spPr>
          <a:xfrm flipV="1">
            <a:off x="571472" y="6215082"/>
            <a:ext cx="757270" cy="428628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14.2|2.6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122</Words>
  <Application>Microsoft Office PowerPoint</Application>
  <PresentationFormat>Экран (4:3)</PresentationFormat>
  <Paragraphs>62</Paragraphs>
  <Slides>6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Времена года</vt:lpstr>
      <vt:lpstr>содержание</vt:lpstr>
      <vt:lpstr>Зима</vt:lpstr>
      <vt:lpstr>весна</vt:lpstr>
      <vt:lpstr>лето</vt:lpstr>
      <vt:lpstr>осень</vt:lpstr>
    </vt:vector>
  </TitlesOfParts>
  <Company>МКОУ ДОВ ГЦИ "Эгида"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uchenik</dc:creator>
  <cp:lastModifiedBy>uchenik</cp:lastModifiedBy>
  <cp:revision>49</cp:revision>
  <dcterms:created xsi:type="dcterms:W3CDTF">2013-07-02T01:58:54Z</dcterms:created>
  <dcterms:modified xsi:type="dcterms:W3CDTF">2013-07-03T03:12:28Z</dcterms:modified>
</cp:coreProperties>
</file>