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B763-8FAD-4FD0-8AA4-0DFDA7621BD0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AD09-D173-4CF2-9061-0427EFAD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image" Target="../media/image4.jpeg"/><Relationship Id="rId1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Поэты серебряного века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5f64bae21608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1285884" cy="190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seni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000504"/>
            <a:ext cx="1311691" cy="201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oyakovsky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1571612"/>
            <a:ext cx="1357322" cy="181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ortret_bloka.jpe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3428992" y="4000504"/>
            <a:ext cx="1571635" cy="202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хматова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86380" y="1214422"/>
            <a:ext cx="131748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гумилёв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0694" y="3357562"/>
            <a:ext cx="1293258" cy="187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цветаева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5206" y="1785926"/>
            <a:ext cx="1330369" cy="193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Сергей Есенин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2971792" cy="5500726"/>
          </a:xfrm>
          <a:solidFill>
            <a:schemeClr val="bg1">
              <a:lumMod val="95000"/>
              <a:alpha val="49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449263" indent="12700">
              <a:buNone/>
            </a:pPr>
            <a:r>
              <a:rPr lang="ru-RU" sz="1600" b="1" dirty="0" smtClean="0"/>
              <a:t>Черемуха</a:t>
            </a:r>
          </a:p>
          <a:p>
            <a:pPr marL="449263" indent="12700">
              <a:buNone/>
            </a:pPr>
            <a:r>
              <a:rPr lang="ru-RU" sz="1600" dirty="0" smtClean="0"/>
              <a:t>Черемуха душистая</a:t>
            </a:r>
            <a:br>
              <a:rPr lang="ru-RU" sz="1600" dirty="0" smtClean="0"/>
            </a:br>
            <a:r>
              <a:rPr lang="ru-RU" sz="1600" dirty="0" smtClean="0"/>
              <a:t>С весною расцвела</a:t>
            </a:r>
            <a:br>
              <a:rPr lang="ru-RU" sz="1600" dirty="0" smtClean="0"/>
            </a:br>
            <a:r>
              <a:rPr lang="ru-RU" sz="1600" dirty="0" smtClean="0"/>
              <a:t>И ветки золотистые,</a:t>
            </a:r>
            <a:br>
              <a:rPr lang="ru-RU" sz="1600" dirty="0" smtClean="0"/>
            </a:br>
            <a:r>
              <a:rPr lang="ru-RU" sz="1600" dirty="0" smtClean="0"/>
              <a:t>Что кудри, завила.</a:t>
            </a:r>
            <a:br>
              <a:rPr lang="ru-RU" sz="1600" dirty="0" smtClean="0"/>
            </a:br>
            <a:r>
              <a:rPr lang="ru-RU" sz="1600" dirty="0" smtClean="0"/>
              <a:t>Кругом роса медвяная</a:t>
            </a:r>
            <a:br>
              <a:rPr lang="ru-RU" sz="1600" dirty="0" smtClean="0"/>
            </a:br>
            <a:r>
              <a:rPr lang="ru-RU" sz="1600" dirty="0" smtClean="0"/>
              <a:t>Сползает по коре,</a:t>
            </a:r>
            <a:br>
              <a:rPr lang="ru-RU" sz="1600" dirty="0" smtClean="0"/>
            </a:br>
            <a:r>
              <a:rPr lang="ru-RU" sz="1600" dirty="0" smtClean="0"/>
              <a:t>Под нею зелень пряная</a:t>
            </a:r>
            <a:br>
              <a:rPr lang="ru-RU" sz="1600" dirty="0" smtClean="0"/>
            </a:br>
            <a:r>
              <a:rPr lang="ru-RU" sz="1600" dirty="0" smtClean="0"/>
              <a:t>Сияет в серебре.</a:t>
            </a:r>
            <a:br>
              <a:rPr lang="ru-RU" sz="1600" dirty="0" smtClean="0"/>
            </a:br>
            <a:r>
              <a:rPr lang="ru-RU" sz="1600" dirty="0" smtClean="0"/>
              <a:t>А рядом, у проталинки,</a:t>
            </a:r>
            <a:br>
              <a:rPr lang="ru-RU" sz="1600" dirty="0" smtClean="0"/>
            </a:br>
            <a:r>
              <a:rPr lang="ru-RU" sz="1600" dirty="0" smtClean="0"/>
              <a:t>В траве, между корней,</a:t>
            </a:r>
            <a:br>
              <a:rPr lang="ru-RU" sz="1600" dirty="0" smtClean="0"/>
            </a:br>
            <a:r>
              <a:rPr lang="ru-RU" sz="1600" dirty="0" smtClean="0"/>
              <a:t>Бежит, струится маленький</a:t>
            </a:r>
            <a:br>
              <a:rPr lang="ru-RU" sz="1600" dirty="0" smtClean="0"/>
            </a:br>
            <a:r>
              <a:rPr lang="ru-RU" sz="1600" dirty="0" smtClean="0"/>
              <a:t>Серебряный ручей.</a:t>
            </a:r>
            <a:br>
              <a:rPr lang="ru-RU" sz="1600" dirty="0" smtClean="0"/>
            </a:br>
            <a:r>
              <a:rPr lang="ru-RU" sz="1600" dirty="0" smtClean="0"/>
              <a:t>Черемуха душистая,</a:t>
            </a:r>
            <a:br>
              <a:rPr lang="ru-RU" sz="1600" dirty="0" smtClean="0"/>
            </a:br>
            <a:r>
              <a:rPr lang="ru-RU" sz="1600" dirty="0" smtClean="0"/>
              <a:t>Развесившись, стоит,</a:t>
            </a:r>
            <a:br>
              <a:rPr lang="ru-RU" sz="1600" dirty="0" smtClean="0"/>
            </a:br>
            <a:r>
              <a:rPr lang="ru-RU" sz="1600" dirty="0" smtClean="0"/>
              <a:t>А зелень золотистая</a:t>
            </a:r>
            <a:br>
              <a:rPr lang="ru-RU" sz="1600" dirty="0" smtClean="0"/>
            </a:br>
            <a:r>
              <a:rPr lang="ru-RU" sz="1600" dirty="0" smtClean="0"/>
              <a:t>На солнышке горит.</a:t>
            </a:r>
            <a:br>
              <a:rPr lang="ru-RU" sz="1600" dirty="0" smtClean="0"/>
            </a:br>
            <a:r>
              <a:rPr lang="ru-RU" sz="1600" dirty="0" smtClean="0"/>
              <a:t>Ручей волной гремучею</a:t>
            </a:r>
            <a:br>
              <a:rPr lang="ru-RU" sz="1600" dirty="0" smtClean="0"/>
            </a:br>
            <a:r>
              <a:rPr lang="ru-RU" sz="1600" dirty="0" smtClean="0"/>
              <a:t>Все ветки обдает</a:t>
            </a:r>
            <a:br>
              <a:rPr lang="ru-RU" sz="1600" dirty="0" smtClean="0"/>
            </a:br>
            <a:r>
              <a:rPr lang="ru-RU" sz="1600" dirty="0" smtClean="0"/>
              <a:t>И вкрадчиво под кручею</a:t>
            </a:r>
            <a:br>
              <a:rPr lang="ru-RU" sz="1600" dirty="0" smtClean="0"/>
            </a:br>
            <a:r>
              <a:rPr lang="ru-RU" sz="1600" dirty="0" smtClean="0"/>
              <a:t>Ей песенки поет. </a:t>
            </a:r>
            <a:br>
              <a:rPr lang="ru-RU" sz="1600" dirty="0" smtClean="0"/>
            </a:br>
            <a:endParaRPr lang="ru-RU" sz="1600" b="1" dirty="0" smtClean="0"/>
          </a:p>
        </p:txBody>
      </p:sp>
      <p:pic>
        <p:nvPicPr>
          <p:cNvPr id="6" name="Рисунок 5" descr="eseni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357298"/>
            <a:ext cx="3018652" cy="463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Александр Блок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71612"/>
            <a:ext cx="3543296" cy="3929091"/>
          </a:xfrm>
          <a:solidFill>
            <a:schemeClr val="bg1">
              <a:alpha val="47000"/>
            </a:schemeClr>
          </a:solidFill>
        </p:spPr>
        <p:txBody>
          <a:bodyPr>
            <a:noAutofit/>
          </a:bodyPr>
          <a:lstStyle/>
          <a:p>
            <a:pPr marL="357188" indent="12700">
              <a:buNone/>
              <a:tabLst>
                <a:tab pos="177800" algn="l"/>
              </a:tabLst>
            </a:pPr>
            <a:r>
              <a:rPr lang="ru-RU" sz="1600" dirty="0" smtClean="0"/>
              <a:t>Полный месяц встал над лугом</a:t>
            </a:r>
            <a:br>
              <a:rPr lang="ru-RU" sz="1600" dirty="0" smtClean="0"/>
            </a:br>
            <a:r>
              <a:rPr lang="ru-RU" sz="1600" dirty="0" smtClean="0"/>
              <a:t>Неизменным дивным кругом,</a:t>
            </a:r>
            <a:br>
              <a:rPr lang="ru-RU" sz="1600" dirty="0" smtClean="0"/>
            </a:br>
            <a:r>
              <a:rPr lang="ru-RU" sz="1600" dirty="0" smtClean="0"/>
              <a:t>Светит и молчит.</a:t>
            </a:r>
            <a:br>
              <a:rPr lang="ru-RU" sz="1600" dirty="0" smtClean="0"/>
            </a:br>
            <a:r>
              <a:rPr lang="ru-RU" sz="1600" dirty="0" smtClean="0"/>
              <a:t>Бледный, бледный луг цветущий,</a:t>
            </a:r>
            <a:br>
              <a:rPr lang="ru-RU" sz="1600" dirty="0" smtClean="0"/>
            </a:br>
            <a:r>
              <a:rPr lang="ru-RU" sz="1600" dirty="0" smtClean="0"/>
              <a:t>Мрак ночной, по нем ползущий,</a:t>
            </a:r>
            <a:br>
              <a:rPr lang="ru-RU" sz="1600" dirty="0" smtClean="0"/>
            </a:br>
            <a:r>
              <a:rPr lang="ru-RU" sz="1600" dirty="0" smtClean="0"/>
              <a:t>Отдыхает, спит.</a:t>
            </a:r>
            <a:br>
              <a:rPr lang="ru-RU" sz="1600" dirty="0" smtClean="0"/>
            </a:br>
            <a:r>
              <a:rPr lang="ru-RU" sz="1600" dirty="0" smtClean="0"/>
              <a:t>Жутко выйти на дорогу:</a:t>
            </a:r>
            <a:br>
              <a:rPr lang="ru-RU" sz="1600" dirty="0" smtClean="0"/>
            </a:br>
            <a:r>
              <a:rPr lang="ru-RU" sz="1600" dirty="0" smtClean="0"/>
              <a:t>Непонятная тревога</a:t>
            </a:r>
            <a:br>
              <a:rPr lang="ru-RU" sz="1600" dirty="0" smtClean="0"/>
            </a:br>
            <a:r>
              <a:rPr lang="ru-RU" sz="1600" dirty="0" smtClean="0"/>
              <a:t>Под луной царит.</a:t>
            </a:r>
            <a:br>
              <a:rPr lang="ru-RU" sz="1600" dirty="0" smtClean="0"/>
            </a:br>
            <a:r>
              <a:rPr lang="ru-RU" sz="1600" dirty="0" smtClean="0"/>
              <a:t>Хоть и знаешь: утром рано</a:t>
            </a:r>
            <a:br>
              <a:rPr lang="ru-RU" sz="1600" dirty="0" smtClean="0"/>
            </a:br>
            <a:r>
              <a:rPr lang="ru-RU" sz="1600" dirty="0" smtClean="0"/>
              <a:t>Солнце выйдет из тумана,</a:t>
            </a:r>
            <a:br>
              <a:rPr lang="ru-RU" sz="1600" dirty="0" smtClean="0"/>
            </a:br>
            <a:r>
              <a:rPr lang="ru-RU" sz="1600" dirty="0" smtClean="0"/>
              <a:t>Поле озарит,</a:t>
            </a:r>
            <a:br>
              <a:rPr lang="ru-RU" sz="1600" dirty="0" smtClean="0"/>
            </a:br>
            <a:r>
              <a:rPr lang="ru-RU" sz="1600" dirty="0" smtClean="0"/>
              <a:t>И тогда пройдешь тропинкой,</a:t>
            </a:r>
            <a:br>
              <a:rPr lang="ru-RU" sz="1600" dirty="0" smtClean="0"/>
            </a:br>
            <a:r>
              <a:rPr lang="ru-RU" sz="1600" dirty="0" smtClean="0"/>
              <a:t>Где под каждою былинкой</a:t>
            </a:r>
            <a:br>
              <a:rPr lang="ru-RU" sz="1600" dirty="0" smtClean="0"/>
            </a:br>
            <a:r>
              <a:rPr lang="ru-RU" sz="1600" dirty="0" smtClean="0"/>
              <a:t>Жизнь кипит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" name="Рисунок 5" descr="portret_bloka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500174"/>
            <a:ext cx="3357586" cy="431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Владимир Маяковский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4186238" cy="3929090"/>
          </a:xfrm>
          <a:solidFill>
            <a:schemeClr val="bg1">
              <a:alpha val="48000"/>
            </a:schemeClr>
          </a:solidFill>
        </p:spPr>
        <p:txBody>
          <a:bodyPr>
            <a:normAutofit fontScale="70000" lnSpcReduction="20000"/>
          </a:bodyPr>
          <a:lstStyle/>
          <a:p>
            <a:pPr indent="12700">
              <a:buNone/>
            </a:pPr>
            <a:r>
              <a:rPr lang="ru-RU" dirty="0" smtClean="0"/>
              <a:t>ГЕЙНЕОБРАЗНОЕ </a:t>
            </a:r>
            <a:br>
              <a:rPr lang="ru-RU" dirty="0" smtClean="0"/>
            </a:br>
            <a:r>
              <a:rPr lang="ru-RU" dirty="0" smtClean="0"/>
              <a:t>Молнию метнула глазами:</a:t>
            </a:r>
            <a:br>
              <a:rPr lang="ru-RU" dirty="0" smtClean="0"/>
            </a:br>
            <a:r>
              <a:rPr lang="ru-RU" dirty="0" smtClean="0"/>
              <a:t>«Я видела —</a:t>
            </a:r>
            <a:br>
              <a:rPr lang="ru-RU" dirty="0" smtClean="0"/>
            </a:br>
            <a:r>
              <a:rPr lang="ru-RU" dirty="0" smtClean="0"/>
              <a:t>с тобой другая.</a:t>
            </a:r>
            <a:br>
              <a:rPr lang="ru-RU" dirty="0" smtClean="0"/>
            </a:br>
            <a:r>
              <a:rPr lang="ru-RU" dirty="0" smtClean="0"/>
              <a:t>Ты самый низкий,</a:t>
            </a:r>
            <a:br>
              <a:rPr lang="ru-RU" dirty="0" smtClean="0"/>
            </a:br>
            <a:r>
              <a:rPr lang="ru-RU" dirty="0" smtClean="0"/>
              <a:t>ты подлый самый…» —</a:t>
            </a:r>
            <a:br>
              <a:rPr lang="ru-RU" dirty="0" smtClean="0"/>
            </a:br>
            <a:r>
              <a:rPr lang="ru-RU" dirty="0" smtClean="0"/>
              <a:t>И пошла,</a:t>
            </a:r>
            <a:br>
              <a:rPr lang="ru-RU" dirty="0" smtClean="0"/>
            </a:br>
            <a:r>
              <a:rPr lang="ru-RU" dirty="0" smtClean="0"/>
              <a:t>и пошла,</a:t>
            </a:r>
            <a:br>
              <a:rPr lang="ru-RU" dirty="0" smtClean="0"/>
            </a:br>
            <a:r>
              <a:rPr lang="ru-RU" dirty="0" smtClean="0"/>
              <a:t>и пошла, ругая.</a:t>
            </a:r>
            <a:br>
              <a:rPr lang="ru-RU" dirty="0" smtClean="0"/>
            </a:br>
            <a:r>
              <a:rPr lang="ru-RU" dirty="0" smtClean="0"/>
              <a:t>Я ученый малый, милая,</a:t>
            </a:r>
            <a:br>
              <a:rPr lang="ru-RU" dirty="0" smtClean="0"/>
            </a:br>
            <a:r>
              <a:rPr lang="ru-RU" dirty="0" smtClean="0"/>
              <a:t>громыханья оставьте ваши.</a:t>
            </a:r>
            <a:br>
              <a:rPr lang="ru-RU" dirty="0" smtClean="0"/>
            </a:br>
            <a:r>
              <a:rPr lang="ru-RU" dirty="0" smtClean="0"/>
              <a:t>Если молния меня не убила —</a:t>
            </a:r>
            <a:br>
              <a:rPr lang="ru-RU" dirty="0" smtClean="0"/>
            </a:br>
            <a:r>
              <a:rPr lang="ru-RU" dirty="0" smtClean="0"/>
              <a:t>то гром мне,</a:t>
            </a:r>
            <a:br>
              <a:rPr lang="ru-RU" dirty="0" smtClean="0"/>
            </a:br>
            <a:r>
              <a:rPr lang="ru-RU" dirty="0" smtClean="0"/>
              <a:t>ей-богу, не страшен.</a:t>
            </a:r>
          </a:p>
          <a:p>
            <a:endParaRPr lang="ru-RU" dirty="0"/>
          </a:p>
        </p:txBody>
      </p:sp>
      <p:pic>
        <p:nvPicPr>
          <p:cNvPr id="6" name="Рисунок 5" descr="moyakovsky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6" y="1571612"/>
            <a:ext cx="309889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Борис Пастернак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4257692"/>
          </a:xfrm>
          <a:solidFill>
            <a:schemeClr val="bg1">
              <a:alpha val="46000"/>
            </a:schemeClr>
          </a:solidFill>
        </p:spPr>
        <p:txBody>
          <a:bodyPr>
            <a:normAutofit fontScale="47500" lnSpcReduction="20000"/>
          </a:bodyPr>
          <a:lstStyle/>
          <a:p>
            <a:pPr indent="12700">
              <a:buNone/>
            </a:pPr>
            <a:r>
              <a:rPr lang="ru-RU" b="1" dirty="0" smtClean="0"/>
              <a:t>ГАМЛЕТ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Гул затих. Я вышел на подмостки.</a:t>
            </a:r>
            <a:br>
              <a:rPr lang="ru-RU" dirty="0" smtClean="0"/>
            </a:br>
            <a:r>
              <a:rPr lang="ru-RU" dirty="0" smtClean="0"/>
              <a:t>Прислонясь к дверному косяку,</a:t>
            </a:r>
            <a:br>
              <a:rPr lang="ru-RU" dirty="0" smtClean="0"/>
            </a:br>
            <a:r>
              <a:rPr lang="ru-RU" dirty="0" smtClean="0"/>
              <a:t>Я ловлю в далеком отголоске,</a:t>
            </a:r>
            <a:br>
              <a:rPr lang="ru-RU" dirty="0" smtClean="0"/>
            </a:br>
            <a:r>
              <a:rPr lang="ru-RU" dirty="0" smtClean="0"/>
              <a:t>Что случится на моем веку.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меня наставлен сумрак ночи</a:t>
            </a:r>
            <a:br>
              <a:rPr lang="ru-RU" dirty="0" smtClean="0"/>
            </a:br>
            <a:r>
              <a:rPr lang="ru-RU" dirty="0" smtClean="0"/>
              <a:t>Тысячью биноклей на оси.</a:t>
            </a:r>
            <a:br>
              <a:rPr lang="ru-RU" dirty="0" smtClean="0"/>
            </a:br>
            <a:r>
              <a:rPr lang="ru-RU" dirty="0" smtClean="0"/>
              <a:t>Если только можно, </a:t>
            </a:r>
            <a:r>
              <a:rPr lang="ru-RU" dirty="0" err="1" smtClean="0"/>
              <a:t>Aвва</a:t>
            </a:r>
            <a:r>
              <a:rPr lang="ru-RU" dirty="0" smtClean="0"/>
              <a:t> </a:t>
            </a:r>
            <a:r>
              <a:rPr lang="ru-RU" dirty="0" err="1" smtClean="0"/>
              <a:t>Oтче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Чашу эту мимо пронеси.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люблю твой замысел упрямый</a:t>
            </a:r>
            <a:br>
              <a:rPr lang="ru-RU" dirty="0" smtClean="0"/>
            </a:br>
            <a:r>
              <a:rPr lang="ru-RU" dirty="0" smtClean="0"/>
              <a:t>И играть согласен эту роль.</a:t>
            </a:r>
            <a:br>
              <a:rPr lang="ru-RU" dirty="0" smtClean="0"/>
            </a:br>
            <a:r>
              <a:rPr lang="ru-RU" dirty="0" smtClean="0"/>
              <a:t>Но сейчас идет другая драма,</a:t>
            </a:r>
            <a:br>
              <a:rPr lang="ru-RU" dirty="0" smtClean="0"/>
            </a:br>
            <a:r>
              <a:rPr lang="ru-RU" dirty="0" smtClean="0"/>
              <a:t>И на этот раз меня уволь.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продуман распорядок действий,</a:t>
            </a:r>
            <a:br>
              <a:rPr lang="ru-RU" dirty="0" smtClean="0"/>
            </a:br>
            <a:r>
              <a:rPr lang="ru-RU" dirty="0" smtClean="0"/>
              <a:t>И неотвратим конец пути.</a:t>
            </a:r>
            <a:br>
              <a:rPr lang="ru-RU" dirty="0" smtClean="0"/>
            </a:br>
            <a:r>
              <a:rPr lang="ru-RU" dirty="0" smtClean="0"/>
              <a:t>Я один, все тонет в фарисействе.</a:t>
            </a:r>
            <a:br>
              <a:rPr lang="ru-RU" dirty="0" smtClean="0"/>
            </a:br>
            <a:r>
              <a:rPr lang="ru-RU" dirty="0" smtClean="0"/>
              <a:t>Жизнь прожить - не поле перейти.</a:t>
            </a:r>
            <a:endParaRPr lang="ru-RU" dirty="0"/>
          </a:p>
        </p:txBody>
      </p:sp>
      <p:pic>
        <p:nvPicPr>
          <p:cNvPr id="6" name="Рисунок 5" descr="5f64bae2160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500174"/>
            <a:ext cx="28575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Николай Гумилёв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4429156" cy="4525963"/>
          </a:xfrm>
          <a:solidFill>
            <a:schemeClr val="bg1">
              <a:alpha val="53000"/>
            </a:schemeClr>
          </a:solidFill>
        </p:spPr>
        <p:txBody>
          <a:bodyPr>
            <a:normAutofit fontScale="40000" lnSpcReduction="20000"/>
          </a:bodyPr>
          <a:lstStyle/>
          <a:p>
            <a:pPr indent="12700">
              <a:buNone/>
            </a:pPr>
            <a:r>
              <a:rPr lang="ru-RU" sz="4500" b="1" dirty="0" smtClean="0"/>
              <a:t>Жираф</a:t>
            </a:r>
          </a:p>
          <a:p>
            <a:pPr indent="127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indent="12700">
              <a:buNone/>
            </a:pPr>
            <a:r>
              <a:rPr lang="ru-RU" dirty="0" smtClean="0"/>
              <a:t>Сегодня, я вижу, особенно грустен твой взгляд,</a:t>
            </a:r>
            <a:br>
              <a:rPr lang="ru-RU" dirty="0" smtClean="0"/>
            </a:br>
            <a:r>
              <a:rPr lang="ru-RU" dirty="0" smtClean="0"/>
              <a:t>И руки особенно тонки, колени обняв.</a:t>
            </a:r>
            <a:br>
              <a:rPr lang="ru-RU" dirty="0" smtClean="0"/>
            </a:br>
            <a:r>
              <a:rPr lang="ru-RU" dirty="0" smtClean="0"/>
              <a:t>Послушай: далёко, далёко, на озере Чад</a:t>
            </a:r>
            <a:br>
              <a:rPr lang="ru-RU" dirty="0" smtClean="0"/>
            </a:br>
            <a:r>
              <a:rPr lang="ru-RU" dirty="0" smtClean="0"/>
              <a:t>Изысканный бродит жираф.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Ему грациозная стройность и нега дана,</a:t>
            </a:r>
            <a:br>
              <a:rPr lang="ru-RU" dirty="0" smtClean="0"/>
            </a:br>
            <a:r>
              <a:rPr lang="ru-RU" dirty="0" smtClean="0"/>
              <a:t>И шкуру его украшает волшебный узор,</a:t>
            </a:r>
            <a:br>
              <a:rPr lang="ru-RU" dirty="0" smtClean="0"/>
            </a:br>
            <a:r>
              <a:rPr lang="ru-RU" dirty="0" smtClean="0"/>
              <a:t>С которым равняться осмелится только луна,</a:t>
            </a:r>
            <a:br>
              <a:rPr lang="ru-RU" dirty="0" smtClean="0"/>
            </a:br>
            <a:r>
              <a:rPr lang="ru-RU" dirty="0" smtClean="0"/>
              <a:t>Дробясь и качаясь на влаге широких озёр.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Вдали он подобен цветным парусам корабля,</a:t>
            </a:r>
            <a:br>
              <a:rPr lang="ru-RU" dirty="0" smtClean="0"/>
            </a:br>
            <a:r>
              <a:rPr lang="ru-RU" dirty="0" smtClean="0"/>
              <a:t>И бег его плавен, как радостный птичий полёт.</a:t>
            </a:r>
            <a:br>
              <a:rPr lang="ru-RU" dirty="0" smtClean="0"/>
            </a:br>
            <a:r>
              <a:rPr lang="ru-RU" dirty="0" smtClean="0"/>
              <a:t>Я знаю, что много чудесного видит земля,</a:t>
            </a:r>
            <a:br>
              <a:rPr lang="ru-RU" dirty="0" smtClean="0"/>
            </a:br>
            <a:r>
              <a:rPr lang="ru-RU" dirty="0" smtClean="0"/>
              <a:t>Когда на закате он прячется в мраморный грот.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знаю весёлые сказки таинственных стран</a:t>
            </a:r>
            <a:br>
              <a:rPr lang="ru-RU" dirty="0" smtClean="0"/>
            </a:br>
            <a:r>
              <a:rPr lang="ru-RU" dirty="0" smtClean="0"/>
              <a:t>Про чёрную деву, про страсть молодого вождя,</a:t>
            </a:r>
            <a:br>
              <a:rPr lang="ru-RU" dirty="0" smtClean="0"/>
            </a:br>
            <a:r>
              <a:rPr lang="ru-RU" dirty="0" smtClean="0"/>
              <a:t>Но ты слишком долго вдыхала тяжёлый туман,</a:t>
            </a:r>
            <a:br>
              <a:rPr lang="ru-RU" dirty="0" smtClean="0"/>
            </a:br>
            <a:r>
              <a:rPr lang="ru-RU" dirty="0" smtClean="0"/>
              <a:t>Ты верить не хочешь во что-нибудь, кроме дождя.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как я тебе расскажу про тропический сад,</a:t>
            </a:r>
            <a:br>
              <a:rPr lang="ru-RU" dirty="0" smtClean="0"/>
            </a:br>
            <a:r>
              <a:rPr lang="ru-RU" dirty="0" smtClean="0"/>
              <a:t>Про стройные пальмы, про запах немыслимых трав…</a:t>
            </a:r>
            <a:br>
              <a:rPr lang="ru-RU" dirty="0" smtClean="0"/>
            </a:br>
            <a:r>
              <a:rPr lang="ru-RU" dirty="0" smtClean="0"/>
              <a:t>Ты плачешь? Послушай… далёко, на озере Чад</a:t>
            </a:r>
            <a:br>
              <a:rPr lang="ru-RU" dirty="0" smtClean="0"/>
            </a:br>
            <a:r>
              <a:rPr lang="ru-RU" dirty="0" smtClean="0"/>
              <a:t>Изысканный бродит жираф.</a:t>
            </a:r>
          </a:p>
          <a:p>
            <a:endParaRPr lang="ru-RU" dirty="0"/>
          </a:p>
        </p:txBody>
      </p:sp>
      <p:pic>
        <p:nvPicPr>
          <p:cNvPr id="6" name="Рисунок 5" descr="гумилёв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285860"/>
            <a:ext cx="3650711" cy="529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Анна Ахматова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428736"/>
            <a:ext cx="4000528" cy="4525963"/>
          </a:xfrm>
          <a:solidFill>
            <a:schemeClr val="bg1">
              <a:alpha val="47000"/>
            </a:schemeClr>
          </a:solidFill>
        </p:spPr>
        <p:txBody>
          <a:bodyPr>
            <a:normAutofit fontScale="70000" lnSpcReduction="20000"/>
          </a:bodyPr>
          <a:lstStyle/>
          <a:p>
            <a:pPr indent="12700">
              <a:buNone/>
            </a:pPr>
            <a:r>
              <a:rPr lang="ru-RU" b="1" dirty="0" smtClean="0"/>
              <a:t>БЕЛОЙ НОЧЬЮ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Ах, дверь не запирала я,</a:t>
            </a:r>
            <a:br>
              <a:rPr lang="ru-RU" dirty="0" smtClean="0"/>
            </a:br>
            <a:r>
              <a:rPr lang="ru-RU" dirty="0" smtClean="0"/>
              <a:t>Не зажигала свеч,</a:t>
            </a:r>
            <a:br>
              <a:rPr lang="ru-RU" dirty="0" smtClean="0"/>
            </a:br>
            <a:r>
              <a:rPr lang="ru-RU" dirty="0" smtClean="0"/>
              <a:t>Не знаешь, как, усталая,</a:t>
            </a:r>
            <a:br>
              <a:rPr lang="ru-RU" dirty="0" smtClean="0"/>
            </a:br>
            <a:r>
              <a:rPr lang="ru-RU" dirty="0" smtClean="0"/>
              <a:t>Я не решалась лечь.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Смотреть, как гаснут полосы</a:t>
            </a:r>
            <a:br>
              <a:rPr lang="ru-RU" dirty="0" smtClean="0"/>
            </a:br>
            <a:r>
              <a:rPr lang="ru-RU" dirty="0" smtClean="0"/>
              <a:t>В закатном мраке хвой,</a:t>
            </a:r>
            <a:br>
              <a:rPr lang="ru-RU" dirty="0" smtClean="0"/>
            </a:br>
            <a:r>
              <a:rPr lang="ru-RU" dirty="0" smtClean="0"/>
              <a:t>Пьянея звуком голоса,</a:t>
            </a:r>
            <a:br>
              <a:rPr lang="ru-RU" dirty="0" smtClean="0"/>
            </a:br>
            <a:r>
              <a:rPr lang="ru-RU" dirty="0" smtClean="0"/>
              <a:t>Похожего на твой.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знать, что все потеряно,</a:t>
            </a:r>
            <a:br>
              <a:rPr lang="ru-RU" dirty="0" smtClean="0"/>
            </a:br>
            <a:r>
              <a:rPr lang="ru-RU" dirty="0" smtClean="0"/>
              <a:t>Что жизнь - проклятый ад!</a:t>
            </a:r>
            <a:br>
              <a:rPr lang="ru-RU" dirty="0" smtClean="0"/>
            </a:br>
            <a:r>
              <a:rPr lang="ru-RU" dirty="0" smtClean="0"/>
              <a:t>О, я была уверена,</a:t>
            </a:r>
            <a:br>
              <a:rPr lang="ru-RU" dirty="0" smtClean="0"/>
            </a:br>
            <a:r>
              <a:rPr lang="ru-RU" dirty="0" smtClean="0"/>
              <a:t>Что ты придешь назад. </a:t>
            </a:r>
            <a:endParaRPr lang="ru-RU" dirty="0"/>
          </a:p>
        </p:txBody>
      </p:sp>
      <p:pic>
        <p:nvPicPr>
          <p:cNvPr id="6" name="Рисунок 5" descr="ахматов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85860"/>
            <a:ext cx="363631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Марина Цветаева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цветаева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72132" y="1571612"/>
            <a:ext cx="2957528" cy="430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57222" y="1285860"/>
          <a:ext cx="4429156" cy="4857760"/>
        </p:xfrm>
        <a:graphic>
          <a:graphicData uri="http://schemas.openxmlformats.org/drawingml/2006/table">
            <a:tbl>
              <a:tblPr/>
              <a:tblGrid>
                <a:gridCol w="1118473"/>
                <a:gridCol w="3310683"/>
              </a:tblGrid>
              <a:tr h="4857760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19987" marR="19987" marT="19987" marB="19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 огромном городе моем - ночь.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Из дома сонного иду - прочь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И люди думают: жена, дочь,-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А я запомнила одно: ночь.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Июльский ветер мне метет - путь,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И где-то музыка в окне - чуть.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Ах, нынче ветру до зари - дуть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Сквозь стенки тонкие груди - в грудь.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Есть черный тополь, и в окне - свет,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И звон на башне, и в руке - цвет,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И шаг вот этот - никому - вслед,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И тень вот эта, а меня - нет.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Огни - как нити золотых бус,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Ночного листика во рту - вкус.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Освободите от дневных уз,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Друзья, поймите, что я вам - снюсь.</a:t>
                      </a:r>
                    </a:p>
                  </a:txBody>
                  <a:tcPr marL="19987" marR="19987" marT="19987" marB="199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Поэты серебряного века</vt:lpstr>
      <vt:lpstr>Сергей Есенин</vt:lpstr>
      <vt:lpstr>Александр Блок</vt:lpstr>
      <vt:lpstr>Владимир Маяковский</vt:lpstr>
      <vt:lpstr>Борис Пастернак</vt:lpstr>
      <vt:lpstr>Николай Гумилёв</vt:lpstr>
      <vt:lpstr>Анна Ахматова</vt:lpstr>
      <vt:lpstr>Марина Цветаева</vt:lpstr>
    </vt:vector>
  </TitlesOfParts>
  <Company>МКОУ ДОВ ГЦИ "Эгида"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серебряного века</dc:title>
  <dc:creator>uchenik</dc:creator>
  <cp:lastModifiedBy>uchenik</cp:lastModifiedBy>
  <cp:revision>31</cp:revision>
  <dcterms:created xsi:type="dcterms:W3CDTF">2013-07-04T07:33:59Z</dcterms:created>
  <dcterms:modified xsi:type="dcterms:W3CDTF">2013-07-05T02:54:17Z</dcterms:modified>
</cp:coreProperties>
</file>