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0" r:id="rId9"/>
    <p:sldId id="267" r:id="rId10"/>
    <p:sldId id="271" r:id="rId11"/>
    <p:sldId id="272" r:id="rId12"/>
    <p:sldId id="273" r:id="rId13"/>
    <p:sldId id="265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1" autoAdjust="0"/>
    <p:restoredTop sz="9466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4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1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0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4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4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3004-6F7B-48A6-AF87-54977EFB106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BFD-8ACC-481D-9DC6-74B3ECAB8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196" y="0"/>
            <a:ext cx="9172195" cy="6858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«КЛАССНЫЙ УГОЛОК»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                    Выполнил Ивонин </a:t>
            </a:r>
            <a:r>
              <a:rPr lang="ru-RU" dirty="0" smtClean="0"/>
              <a:t>Рома</a:t>
            </a:r>
            <a:r>
              <a:rPr lang="ru-RU" dirty="0"/>
              <a:t>н</a:t>
            </a:r>
            <a:r>
              <a:rPr lang="ru-RU" dirty="0" smtClean="0"/>
              <a:t>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Ученик 1»А» класса</a:t>
            </a:r>
            <a:br>
              <a:rPr lang="ru-RU" dirty="0"/>
            </a:br>
            <a:r>
              <a:rPr lang="ru-RU" dirty="0"/>
              <a:t>                                      Научный руководитель </a:t>
            </a:r>
            <a:br>
              <a:rPr lang="ru-RU" dirty="0"/>
            </a:br>
            <a:r>
              <a:rPr lang="ru-RU" dirty="0"/>
              <a:t>                                       </a:t>
            </a:r>
            <a:r>
              <a:rPr lang="ru-RU" dirty="0" err="1"/>
              <a:t>Табунщикова</a:t>
            </a:r>
            <a:r>
              <a:rPr lang="ru-RU" dirty="0"/>
              <a:t> И.В.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corpio\Мои документы\IMG_20181013_004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44000" cy="71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corpio\Мои документы\IMG_20181010_015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76672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Так как я не имею достаточных навыков для столь масштабной работы, рисовать и раскрашивать мне помогала моя мама.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66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corpio\Мои документы\IMG_20181016_120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52420" cy="49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Далее мы приобрели рамки для оформления нашего уголка и приклеили их к заготовке.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57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corpio\Мои документы\IMG-bc8fef646d7c52d5be29e185fc9b3138-V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556" y="20518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Вся необходимая информация была распечатана и вставлена в них. Таким образом, наш уголок был готов.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/>
              <a:t>5.Самооценка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Я считаю, что я полностью добился поставленных перед собой целей. Изготовил уникальный классный уголок, отвечающий всем требованиям учеников начальной школы, абсолютно </a:t>
            </a:r>
            <a:r>
              <a:rPr lang="ru-RU" sz="2000" b="1" i="1" dirty="0" err="1"/>
              <a:t>экологичный</a:t>
            </a:r>
            <a:r>
              <a:rPr lang="ru-RU" sz="2000" b="1" i="1" dirty="0"/>
              <a:t>, который на данном этапе является не просто доской информации, а настоящим украшением нашего классного кабинета.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29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86" y="206084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6.Список средств информации</a:t>
            </a:r>
          </a:p>
          <a:p>
            <a:endParaRPr lang="ru-RU" sz="2800" dirty="0" smtClean="0"/>
          </a:p>
          <a:p>
            <a:r>
              <a:rPr lang="ru-RU" sz="2800" dirty="0" smtClean="0"/>
              <a:t>•	Интернет ресурсы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7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3009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ea typeface="Calibri"/>
                <a:cs typeface="Times New Roman"/>
              </a:rPr>
              <a:t>Оглавление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1. Введение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2. Цели и задачи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3. Выбор и анализ нескольких идей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4. План работы над проектом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   4.1 Выбор материалов и инструментов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   4.2 Технология изготовления изделия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5. Самооценка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6. Список средств информации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71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71393"/>
            <a:ext cx="8496943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ea typeface="Calibri"/>
                <a:cs typeface="Times New Roman"/>
              </a:rPr>
              <a:t>1.Введение</a:t>
            </a:r>
            <a:endParaRPr lang="ru-RU" sz="1200" dirty="0"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	Классный уголок – зона школьного кабинета, в которой расположены список учеников, фотографии класса, расписание уроков, список именинников и много другой полезной и важной информации. Поэтому он должен быть в каждом классе и удовлетворять собой все его потребности в рамках установленного в школе порядка, а так же, осуществлять взаимообмен информацией между педагогом и учениками.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9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1269"/>
            <a:ext cx="8460432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ea typeface="Calibri"/>
                <a:cs typeface="Times New Roman"/>
              </a:rPr>
              <a:t>2. Цели и задачи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	Главной целью создания классного уголка является оформление школьного кабинета, в соответствии со всеми потребностями учеников, а так же с установленными в нашей школе правилами и распорядком.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	Перед созданием данного проекта передо мной стояло несколько важных задач: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ea typeface="Calibri"/>
                <a:cs typeface="Times New Roman"/>
              </a:rPr>
              <a:t>Провести поисковую работу по сбору информации об оформлении классных уголков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ea typeface="Calibri"/>
                <a:cs typeface="Times New Roman"/>
              </a:rPr>
              <a:t>Учесть потребности учеников начальной школы и адаптировать уголок к ним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ea typeface="Calibri"/>
                <a:cs typeface="Times New Roman"/>
              </a:rPr>
              <a:t>Сопоставить целесообразность изготовления собственного или приобретения уже готового классного уголка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i="1" dirty="0">
                <a:ea typeface="Calibri"/>
                <a:cs typeface="Times New Roman"/>
              </a:rPr>
              <a:t>Придумать и выполнить технологию работы по созданию классного уголка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46167"/>
            <a:ext cx="4572000" cy="3341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>
                <a:ea typeface="Calibri"/>
                <a:cs typeface="Times New Roman"/>
              </a:rPr>
              <a:t>3.Выбор и анализ нескольких идей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r>
              <a:rPr lang="ru-RU" sz="2400" b="1" i="1" dirty="0">
                <a:ea typeface="Calibri"/>
                <a:cs typeface="Times New Roman"/>
              </a:rPr>
              <a:t>Прежде, чем приступить к работе, мне было необходимо изучить множество интернет – ресурсов, предлагающих готовые классные уголки.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68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34444"/>
            <a:ext cx="4572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ea typeface="Calibri"/>
                <a:cs typeface="Times New Roman"/>
              </a:rPr>
              <a:t>4.План работы над проектом</a:t>
            </a:r>
            <a:endParaRPr lang="ru-RU" sz="1200" dirty="0">
              <a:ea typeface="Calibri"/>
              <a:cs typeface="Times New Roman"/>
            </a:endParaRP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Прежде чем приступить к созданию своего изделия мне было необходимо продумать четкий план и порядок действий, определиться с выбором материалов и инструментов, понять каким образом сделать свой классный уголок таким, что бы он был прочным, долговечным и красивым, а так же отвечающим всем требованиям, которые предъявляются к оформлению классного кабинета учеников начальной школы.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1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-4662906"/>
            <a:ext cx="4873774" cy="402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prstClr val="black"/>
                </a:solidFill>
                <a:ea typeface="Calibri"/>
                <a:cs typeface="Times New Roman"/>
              </a:rPr>
              <a:t>4.1 Выбор материалов и инструментов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Современный рынок предлагает огромный ассортимент художественных материалов для воплощения любых творческих идей. Но главное требование, которое я ставил перед собой – это </a:t>
            </a:r>
            <a:r>
              <a:rPr lang="ru-RU" sz="2400" b="1" i="1" dirty="0" err="1">
                <a:solidFill>
                  <a:prstClr val="black"/>
                </a:solidFill>
                <a:ea typeface="Calibri"/>
                <a:cs typeface="Times New Roman"/>
              </a:rPr>
              <a:t>экологичность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и безопасность моего изделия.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30669"/>
            <a:ext cx="4572000" cy="33906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u="sng" dirty="0">
                <a:ea typeface="Calibri"/>
                <a:cs typeface="Times New Roman"/>
              </a:rPr>
              <a:t>4.1 Выбор материалов и инструментов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2000" b="1" i="1" dirty="0">
                <a:ea typeface="Calibri"/>
                <a:cs typeface="Times New Roman"/>
              </a:rPr>
              <a:t>Современный рынок предлагает огромный ассортимент художественных материалов для воплощения любых творческих идей. Но главное требование, которое я ставил перед собой – это </a:t>
            </a:r>
            <a:r>
              <a:rPr lang="ru-RU" sz="2000" b="1" i="1" dirty="0" err="1">
                <a:ea typeface="Calibri"/>
                <a:cs typeface="Times New Roman"/>
              </a:rPr>
              <a:t>экологичность</a:t>
            </a:r>
            <a:r>
              <a:rPr lang="ru-RU" sz="2000" b="1" i="1" dirty="0">
                <a:ea typeface="Calibri"/>
                <a:cs typeface="Times New Roman"/>
              </a:rPr>
              <a:t> и безопасность моего изделия.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corpio\Мои документы\IMG_20181006_224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250"/>
            <a:ext cx="9144000" cy="51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5043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4.2 Технология изготовления изделия</a:t>
            </a:r>
          </a:p>
          <a:p>
            <a:r>
              <a:rPr lang="ru-RU" sz="2000" dirty="0" smtClean="0"/>
              <a:t>На начальном этапе работы я при помощи родителей покрыл поверхность фанеры необходимым фоновым цветом.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46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corpio\Мои документы\IMG_20181010_015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20688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нескольких интернет ресурсов мной были выбраны картинки для классного уголка, которые я распечатал и перевел через копировальную бумагу на фанеру.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08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«КЛАССНЫЙ УГОЛОК»                                     Выполнил Ивонин Роман                                                   Ученик 1»А» класса                                       Научный руководитель                                         Табунщикова И.В.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ScorpD Admin</dc:creator>
  <cp:lastModifiedBy>ScorpD Admin</cp:lastModifiedBy>
  <cp:revision>8</cp:revision>
  <dcterms:created xsi:type="dcterms:W3CDTF">2018-11-18T16:13:43Z</dcterms:created>
  <dcterms:modified xsi:type="dcterms:W3CDTF">2018-12-01T18:02:54Z</dcterms:modified>
</cp:coreProperties>
</file>