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62" r:id="rId5"/>
    <p:sldId id="264" r:id="rId6"/>
    <p:sldId id="267" r:id="rId7"/>
    <p:sldId id="265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79" autoAdjust="0"/>
  </p:normalViewPr>
  <p:slideViewPr>
    <p:cSldViewPr>
      <p:cViewPr>
        <p:scale>
          <a:sx n="110" d="100"/>
          <a:sy n="110" d="100"/>
        </p:scale>
        <p:origin x="-198" y="16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589240"/>
            <a:ext cx="2880320" cy="817039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Выполнил: Никулин Семён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ученик 2В класса МОУ  «Школа – гимназия № 37»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город Волжский Волгоградской области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Руководитель: Нагуманова Олеся Анатольевна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416824" cy="1656183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dirty="0"/>
              <a:t>Т</a:t>
            </a:r>
            <a:r>
              <a:rPr lang="ru-RU" sz="2400" dirty="0" smtClean="0"/>
              <a:t>ворческий проект </a:t>
            </a:r>
            <a:br>
              <a:rPr lang="ru-RU" sz="2400" dirty="0" smtClean="0"/>
            </a:br>
            <a:r>
              <a:rPr lang="ru-RU" sz="2400" dirty="0" smtClean="0"/>
              <a:t>«Волгоградская область,</a:t>
            </a:r>
            <a:br>
              <a:rPr lang="ru-RU" sz="2400" dirty="0" smtClean="0"/>
            </a:br>
            <a:r>
              <a:rPr lang="ru-RU" sz="2400" dirty="0" smtClean="0"/>
              <a:t>что ни город, то легенда!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Город Дубовка»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84" y="2084737"/>
            <a:ext cx="5004556" cy="33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484784"/>
            <a:ext cx="7262192" cy="3456384"/>
          </a:xfrm>
        </p:spPr>
        <p:txBody>
          <a:bodyPr/>
          <a:lstStyle/>
          <a:p>
            <a:pPr algn="ctr"/>
            <a:endParaRPr lang="ru-RU" sz="1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7317432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/>
              <a:t>Паспорт проекта «Волгоградская область, что не город, то легенда»</a:t>
            </a:r>
            <a:br>
              <a:rPr lang="ru-RU" sz="1600" b="1" dirty="0" smtClean="0"/>
            </a:br>
            <a:r>
              <a:rPr lang="ru-RU" sz="1600" b="1" dirty="0" smtClean="0"/>
              <a:t>  город Дубовка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50331"/>
              </p:ext>
            </p:extLst>
          </p:nvPr>
        </p:nvGraphicFramePr>
        <p:xfrm>
          <a:off x="611560" y="1052736"/>
          <a:ext cx="8064896" cy="581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60486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Вид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Исследовательский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Тип 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Просветительно-творческий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Автор 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Никулин Семён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Образовательная область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Окружающий мир, литературное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чтение, духовно - нравстве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нное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воспитание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Актуальность 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Однажды услышав название города Дубовка, я задумался откуда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берет название этот небольшой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городок, нашей области. Читая информацию о нем, я заинтересовался его историей, бытом и традициями людей, населявшем его с момента образования,  отсюда возникло желание создать данный проект, который поможет понять значимость истории родного края, оценить историко- культурного наследие области, так же поделится полученной в результате экскурсионной поездки, информацией с ребятами .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Цель 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Повысить в ходе проектной деятельности знания о истории родного края,  развитие познавательно поисковой деятельности; </a:t>
                      </a:r>
                    </a:p>
                    <a:p>
                      <a:r>
                        <a:rPr lang="ru-RU" sz="1000" dirty="0" smtClean="0"/>
                        <a:t>развитие поисковых умений (умение самостоятельно найти информацию); использовать практический метод проекта для формирования информационной, коммуникативной, учебно – познавательной, культуроведческой и социальной компетенций;</a:t>
                      </a:r>
                    </a:p>
                    <a:p>
                      <a:r>
                        <a:rPr lang="ru-RU" sz="1000" dirty="0" smtClean="0"/>
                        <a:t>формирование навыков сотрудничества; формирование презентационных умений (умения монологической речи, умения выразительного прочтения, умения отвечать на вопросы).</a:t>
                      </a:r>
                    </a:p>
                    <a:p>
                      <a:r>
                        <a:rPr lang="ru-RU" sz="1000" dirty="0" smtClean="0"/>
                        <a:t>воспитание положительного отношения к знаниям; воспитание умения работать в группе,</a:t>
                      </a:r>
                      <a:r>
                        <a:rPr lang="ru-RU" sz="1000" baseline="0" dirty="0" smtClean="0"/>
                        <a:t> коллективе</a:t>
                      </a:r>
                      <a:endParaRPr lang="ru-RU" sz="1000" dirty="0" smtClean="0"/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Задачи проекта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Продолжить развитие общей культуры учащихся;</a:t>
                      </a:r>
                    </a:p>
                    <a:p>
                      <a:r>
                        <a:rPr lang="ru-RU" sz="1000" dirty="0" smtClean="0"/>
                        <a:t>привить ученику исследовательские и творческие навыки; </a:t>
                      </a:r>
                    </a:p>
                    <a:p>
                      <a:r>
                        <a:rPr lang="ru-RU" sz="1000" dirty="0" smtClean="0"/>
                        <a:t>продолжить формирование умений работать в группе; развитие умения находить нужную информацию по теме, продолжить формирование навыков защиты проектов и публичных выступлений.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Методы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Теоретический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(сбор информации, работа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с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Интернет-ресурсами);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Практический (поездка-экскурсия в г. Дубовка;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Презентация и защита проекта.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3888432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4104456" cy="18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a typeface="Times New Roman"/>
              </a:rPr>
              <a:t>Музей расположен 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в старинном 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особняке купца Крючкова, построенном в 1887 году - памятнике архитектуры XIX века.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72808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Дубовский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 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краеведческий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музей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429000"/>
            <a:ext cx="1635312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53732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 в музей</a:t>
            </a:r>
            <a:endParaRPr lang="ru-RU" dirty="0"/>
          </a:p>
        </p:txBody>
      </p:sp>
      <p:pic>
        <p:nvPicPr>
          <p:cNvPr id="1026" name="Picture 2" descr="C:\Documents and Settings\02\Рабочий стол\картинки\дуб\20181021_11221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4581128"/>
            <a:ext cx="2636636" cy="1758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980728"/>
            <a:ext cx="1368152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latin typeface="+mn-lt"/>
                <a:ea typeface="Calibri"/>
                <a:cs typeface="Times New Roman"/>
              </a:rPr>
              <a:t>Зал «Казачья горница» </a:t>
            </a:r>
            <a:endParaRPr lang="ru-RU" sz="1600" dirty="0">
              <a:latin typeface="+mn-lt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72" y="657063"/>
            <a:ext cx="2255756" cy="1691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68" y="3566872"/>
            <a:ext cx="1824201" cy="136815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716016" y="2487244"/>
            <a:ext cx="424847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Зал стилизован под быт волжских казаков. </a:t>
            </a:r>
          </a:p>
          <a:p>
            <a:pPr marL="182880" lvl="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С 1734 года Дубовка являлась центром Волжского казачьего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88640"/>
            <a:ext cx="558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a typeface="Calibri"/>
              </a:rPr>
              <a:t>Экспозиция</a:t>
            </a:r>
            <a:r>
              <a:rPr lang="ru-RU" sz="2000" b="1" dirty="0">
                <a:ea typeface="Calibri"/>
              </a:rPr>
              <a:t> музея состоит из 4 залов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1740104" y="828653"/>
            <a:ext cx="2687880" cy="133742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278984" y="2331516"/>
            <a:ext cx="4320480" cy="80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05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Зал в котором представлен период истории Дубовки с 1778 года до начала XX века.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05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В это время Дубовка - быстроразвивающийся крупный купеческий посад. </a:t>
            </a:r>
            <a:endParaRPr lang="ru-RU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5" y="958760"/>
            <a:ext cx="158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+mj-cs"/>
              </a:rPr>
              <a:t>Зал </a:t>
            </a:r>
            <a:endParaRPr lang="ru-RU" sz="16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Calibri"/>
              <a:cs typeface="+mj-cs"/>
            </a:endParaRPr>
          </a:p>
          <a:p>
            <a:pPr algn="ctr"/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+mj-cs"/>
              </a:rPr>
              <a:t>«</a:t>
            </a:r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+mj-cs"/>
              </a:rPr>
              <a:t>Золотой век Дубовского посада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+mj-cs"/>
              </a:rPr>
              <a:t>»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5" y="3772861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Times New Roman"/>
              </a:rPr>
              <a:t>Зал «Археология Дубовского района»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537" y="5517232"/>
            <a:ext cx="4014446" cy="109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В зале представлены экспонаты эпохи древнего камня, эпохи бронзы и раннего железа. </a:t>
            </a:r>
          </a:p>
          <a:p>
            <a:pPr marL="182880"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Подробно освещена история золотоордынского города </a:t>
            </a:r>
            <a:r>
              <a:rPr lang="ru-RU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Бельджамена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, находившегося </a:t>
            </a: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 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2-х км. севернее современной Дубовки.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Times New Roman"/>
              </a:rPr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23089"/>
            <a:ext cx="2285568" cy="157704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Прямоугольник 20"/>
          <p:cNvSpPr/>
          <p:nvPr/>
        </p:nvSpPr>
        <p:spPr>
          <a:xfrm>
            <a:off x="4621560" y="3835450"/>
            <a:ext cx="139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Times New Roman"/>
              </a:rPr>
              <a:t>Зал «</a:t>
            </a:r>
            <a:r>
              <a:rPr lang="ru-RU" sz="16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Times New Roman"/>
              </a:rPr>
              <a:t>Дубовские</a:t>
            </a:r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Calibri"/>
                <a:cs typeface="Times New Roman"/>
              </a:rPr>
              <a:t> промыслы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21560" y="5504553"/>
            <a:ext cx="4104456" cy="67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Зал представлен 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экспонатами, освещающими традиционные </a:t>
            </a:r>
            <a:r>
              <a:rPr lang="ru-RU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дубовские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 промыслы конца XIX- начала XX. (</a:t>
            </a:r>
            <a:r>
              <a:rPr lang="ru-RU" sz="1100" dirty="0" err="1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дубовские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 ковры, бочки и другие ремесленные изделия</a:t>
            </a: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Times New Roman"/>
              </a:rPr>
              <a:t>).</a:t>
            </a:r>
            <a:endParaRPr lang="ru-RU" sz="11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1282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1340768"/>
            <a:ext cx="3888432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ea typeface="Calibri"/>
              </a:rPr>
              <a:t>Экспозиция посвящена героям               г. Дубовка и Дубовского района, представлена статьями, фото, а также предметами быта солдат в военные годы , найденными при раскопках.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76673"/>
            <a:ext cx="7301116" cy="5040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+mn-lt"/>
                <a:ea typeface="Calibri"/>
                <a:cs typeface="Times New Roman"/>
              </a:rPr>
              <a:t>Дубовка в годы Великой Отечественной Войны</a:t>
            </a:r>
            <a:endParaRPr lang="ru-RU" sz="2000" dirty="0">
              <a:latin typeface="+mn-lt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76885" cy="2976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71600" y="47251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экспозиции музея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1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923" y="576406"/>
            <a:ext cx="5616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ea typeface="Calibri"/>
              </a:rPr>
              <a:t>Храм Святой </a:t>
            </a:r>
            <a:r>
              <a:rPr lang="ru-RU" sz="2400" b="1" dirty="0" err="1">
                <a:solidFill>
                  <a:srgbClr val="333333"/>
                </a:solidFill>
                <a:ea typeface="Calibri"/>
              </a:rPr>
              <a:t>Живоначальной</a:t>
            </a:r>
            <a:r>
              <a:rPr lang="ru-RU" sz="2400" b="1" dirty="0">
                <a:solidFill>
                  <a:srgbClr val="333333"/>
                </a:solidFill>
                <a:ea typeface="Calibri"/>
              </a:rPr>
              <a:t> Троицы</a:t>
            </a:r>
            <a:endParaRPr lang="ru-RU" sz="2400" b="1" dirty="0"/>
          </a:p>
        </p:txBody>
      </p:sp>
      <p:pic>
        <p:nvPicPr>
          <p:cNvPr id="1026" name="Picture 2" descr="C:\Documents and Settings\02\Рабочий стол\картинки\дуб\20181021_113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1568" y="-15941152"/>
            <a:ext cx="27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02\Рабочий стол\картинки\дуб\20181021_113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2700" y="-1623060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02\Рабочий стол\картинки\дуб\20181021_113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2700" y="-1623060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02\Рабочий стол\картинки\дуб\20181021_113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2700" y="-16230600"/>
            <a:ext cx="27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02\Рабочий стол\картинки\дуб\20181021_11355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00192" y="1484784"/>
            <a:ext cx="2543542" cy="3391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02\Рабочий стол\картинки\дуб\20181021_11380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95936" y="4653136"/>
            <a:ext cx="2592288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02\Рабочий стол\картинки\дуб\20181021_12100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1560" y="1412776"/>
            <a:ext cx="3037899" cy="2272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397" y="1372908"/>
            <a:ext cx="232278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333333"/>
                </a:solidFill>
                <a:ea typeface="Calibri"/>
                <a:cs typeface="Times New Roman"/>
              </a:rPr>
              <a:t>Все сооружения в </a:t>
            </a:r>
            <a:r>
              <a:rPr lang="ru-RU" sz="1100" dirty="0" smtClean="0">
                <a:solidFill>
                  <a:srgbClr val="333333"/>
                </a:solidFill>
                <a:ea typeface="Calibri"/>
                <a:cs typeface="Times New Roman"/>
              </a:rPr>
              <a:t>приходе Свято-Троицком (церковь</a:t>
            </a:r>
            <a:r>
              <a:rPr lang="ru-RU" sz="1100" dirty="0">
                <a:solidFill>
                  <a:srgbClr val="333333"/>
                </a:solidFill>
                <a:ea typeface="Calibri"/>
                <a:cs typeface="Times New Roman"/>
              </a:rPr>
              <a:t>, крестильный храм, колодец, часовня, подсобные помещения) деревянные и были возведены в 2006 году. Раньше здесь находился городской сад с церковью (постройка 1876 года), которая в 40-е годы двадцатого столетия была разрушена.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906" y="3933055"/>
            <a:ext cx="3428072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rgbClr val="333333"/>
                </a:solidFill>
                <a:ea typeface="Calibri"/>
                <a:cs typeface="Times New Roman"/>
              </a:rPr>
              <a:t>Настоятель храма Святой </a:t>
            </a:r>
            <a:r>
              <a:rPr lang="ru-RU" sz="1100" dirty="0" smtClean="0">
                <a:solidFill>
                  <a:srgbClr val="333333"/>
                </a:solidFill>
                <a:ea typeface="Calibri"/>
                <a:cs typeface="Times New Roman"/>
              </a:rPr>
              <a:t>   </a:t>
            </a:r>
            <a:r>
              <a:rPr lang="ru-RU" sz="1100" dirty="0" err="1" smtClean="0">
                <a:solidFill>
                  <a:srgbClr val="333333"/>
                </a:solidFill>
                <a:ea typeface="Calibri"/>
                <a:cs typeface="Times New Roman"/>
              </a:rPr>
              <a:t>Живоначальной</a:t>
            </a:r>
            <a:r>
              <a:rPr lang="ru-RU" sz="1100" dirty="0">
                <a:solidFill>
                  <a:srgbClr val="333333"/>
                </a:solidFill>
                <a:ea typeface="Calibri"/>
                <a:cs typeface="Times New Roman"/>
              </a:rPr>
              <a:t> Троицы - протоиерей Алексий Ширяев провел с ребятами беседу о нравственно-духовном воспитании.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31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44824"/>
            <a:ext cx="4522019" cy="30146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60040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222222"/>
                </a:solidFill>
                <a:ea typeface="+mj-ea"/>
                <a:cs typeface="+mj-cs"/>
              </a:rPr>
              <a:t>«</a:t>
            </a:r>
            <a:r>
              <a:rPr lang="ru-RU" b="1" dirty="0">
                <a:solidFill>
                  <a:srgbClr val="222222"/>
                </a:solidFill>
                <a:ea typeface="+mj-ea"/>
                <a:cs typeface="+mj-cs"/>
              </a:rPr>
              <a:t>Дуб-патриарх»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 — дерево в городе 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Дубовка 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памятник природы федерального значения с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3 сентября 2015 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 и главный символ города. Произрастает в лесопарковой зоне на берегу 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Волгоградского водохранилища 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на территории 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санатория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 «Дубовка». Ботанический вид — 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дуб черешчатый</a:t>
            </a:r>
            <a:r>
              <a:rPr lang="ru-RU" dirty="0">
                <a:solidFill>
                  <a:srgbClr val="222222"/>
                </a:solidFill>
                <a:ea typeface="+mj-ea"/>
                <a:cs typeface="+mj-cs"/>
              </a:rPr>
              <a:t>. Высота дуба — 18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метров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04664"/>
            <a:ext cx="7445132" cy="864095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1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16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n-ea"/>
                <a:cs typeface="+mn-cs"/>
              </a:rPr>
              <a:t>«</a:t>
            </a:r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n-ea"/>
                <a:cs typeface="+mn-cs"/>
              </a:rPr>
              <a:t>Дуб- </a:t>
            </a:r>
            <a:r>
              <a:rPr lang="ru-RU" sz="3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n-ea"/>
                <a:cs typeface="+mn-cs"/>
              </a:rPr>
              <a:t>патриарх</a:t>
            </a: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n-ea"/>
                <a:cs typeface="+mn-cs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6142"/>
          <a:stretch>
            <a:fillRect/>
          </a:stretch>
        </p:blipFill>
        <p:spPr>
          <a:xfrm>
            <a:off x="5292080" y="1340768"/>
            <a:ext cx="3410297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3" y="2564904"/>
            <a:ext cx="3550097" cy="2088232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333333"/>
                </a:solidFill>
                <a:ea typeface="Calibri"/>
                <a:cs typeface="Times New Roman"/>
              </a:rPr>
              <a:t>На территории монастыря очищен, засыпанный в советское время, источник. По преданию он был вырыт на месте молитвы отца Иоанна о даровании источника воды монастырю, настолько усердной, что праведник во время обращения ко Господу был приподнят над землей.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6912768" cy="1196752"/>
          </a:xfrm>
        </p:spPr>
        <p:txBody>
          <a:bodyPr/>
          <a:lstStyle/>
          <a:p>
            <a:pPr marL="0" indent="0" algn="ctr" fontAlgn="base">
              <a:lnSpc>
                <a:spcPct val="115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  <a:t>Дубовский </a:t>
            </a:r>
            <a:r>
              <a:rPr lang="ru-RU" sz="2000" dirty="0">
                <a:solidFill>
                  <a:srgbClr val="333333"/>
                </a:solidFill>
                <a:effectLst/>
                <a:latin typeface="+mn-lt"/>
                <a:ea typeface="Times New Roman"/>
                <a:cs typeface="Times New Roman"/>
              </a:rPr>
              <a:t>Свято-Вознесенский женский монастырь: история и современность</a:t>
            </a:r>
            <a:r>
              <a:rPr lang="ru-RU" sz="2000" dirty="0">
                <a:effectLst/>
                <a:latin typeface="+mn-lt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+mn-lt"/>
                <a:ea typeface="Calibri"/>
                <a:cs typeface="Times New Roman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3237736" cy="242830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27583" y="1261816"/>
            <a:ext cx="4248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400" kern="1800" dirty="0">
                <a:solidFill>
                  <a:srgbClr val="000000"/>
                </a:solidFill>
                <a:ea typeface="Times New Roman"/>
                <a:cs typeface="Times New Roman"/>
              </a:rPr>
              <a:t>Свято-Вознесенский Дубовский монастырь</a:t>
            </a:r>
            <a:r>
              <a:rPr lang="ru-RU" sz="1400" dirty="0">
                <a:solidFill>
                  <a:srgbClr val="222222"/>
                </a:solidFill>
                <a:ea typeface="Calibri"/>
                <a:cs typeface="Times New Roman"/>
              </a:rPr>
              <a:t> основан в 1871 году в виде женской общины при </a:t>
            </a:r>
            <a:r>
              <a:rPr lang="ru-RU" sz="1400" dirty="0" smtClean="0">
                <a:solidFill>
                  <a:srgbClr val="222222"/>
                </a:solidFill>
                <a:ea typeface="Calibri"/>
                <a:cs typeface="Times New Roman"/>
              </a:rPr>
              <a:t>посаде в</a:t>
            </a:r>
            <a:r>
              <a:rPr lang="ru-RU" sz="1400" dirty="0">
                <a:solidFill>
                  <a:srgbClr val="222222"/>
                </a:solidFill>
                <a:ea typeface="Calibri"/>
                <a:cs typeface="Times New Roman"/>
              </a:rPr>
              <a:t> </a:t>
            </a:r>
            <a:r>
              <a:rPr lang="ru-RU" sz="1400" u="sng" dirty="0" smtClean="0">
                <a:ea typeface="Calibri"/>
                <a:cs typeface="Times New Roman"/>
              </a:rPr>
              <a:t>Дубовке </a:t>
            </a:r>
            <a:r>
              <a:rPr lang="ru-RU" sz="1400" dirty="0" smtClean="0">
                <a:ea typeface="Calibri"/>
                <a:cs typeface="Times New Roman"/>
              </a:rPr>
              <a:t>на </a:t>
            </a:r>
            <a:r>
              <a:rPr lang="ru-RU" sz="1400" dirty="0">
                <a:ea typeface="Calibri"/>
                <a:cs typeface="Times New Roman"/>
              </a:rPr>
              <a:t>правом берегу реки </a:t>
            </a:r>
            <a:r>
              <a:rPr lang="ru-RU" sz="1400" u="sng" dirty="0" smtClean="0">
                <a:ea typeface="Calibri"/>
                <a:cs typeface="Times New Roman"/>
              </a:rPr>
              <a:t>Волги</a:t>
            </a:r>
            <a:r>
              <a:rPr lang="ru-RU" sz="1400" dirty="0" smtClean="0">
                <a:ea typeface="Calibri"/>
                <a:cs typeface="Times New Roman"/>
              </a:rPr>
              <a:t>, </a:t>
            </a:r>
            <a:r>
              <a:rPr lang="ru-RU" sz="1400" dirty="0">
                <a:ea typeface="Calibri"/>
                <a:cs typeface="Times New Roman"/>
              </a:rPr>
              <a:t>в 40 </a:t>
            </a:r>
            <a:r>
              <a:rPr lang="ru-RU" sz="1400" dirty="0" smtClean="0">
                <a:ea typeface="Calibri"/>
                <a:cs typeface="Times New Roman"/>
              </a:rPr>
              <a:t>километрах от города</a:t>
            </a:r>
            <a:r>
              <a:rPr lang="ru-RU" sz="1400" dirty="0">
                <a:ea typeface="Calibri"/>
                <a:cs typeface="Times New Roman"/>
              </a:rPr>
              <a:t> </a:t>
            </a:r>
            <a:r>
              <a:rPr lang="ru-RU" sz="1400" u="sng" dirty="0" smtClean="0">
                <a:ea typeface="Calibri"/>
                <a:cs typeface="Times New Roman"/>
              </a:rPr>
              <a:t>Царицына </a:t>
            </a:r>
            <a:r>
              <a:rPr lang="ru-RU" sz="1400" dirty="0" smtClean="0">
                <a:ea typeface="Calibri"/>
                <a:cs typeface="Times New Roman"/>
              </a:rPr>
              <a:t>(нынешнего</a:t>
            </a:r>
            <a:r>
              <a:rPr lang="ru-RU" sz="1400" dirty="0">
                <a:ea typeface="Calibri"/>
                <a:cs typeface="Times New Roman"/>
              </a:rPr>
              <a:t> </a:t>
            </a:r>
            <a:r>
              <a:rPr lang="ru-RU" sz="1400" u="sng" dirty="0" smtClean="0">
                <a:ea typeface="Calibri"/>
                <a:cs typeface="Times New Roman"/>
              </a:rPr>
              <a:t>Волгограда</a:t>
            </a:r>
            <a:r>
              <a:rPr lang="ru-RU" sz="1400" dirty="0" smtClean="0">
                <a:ea typeface="Calibri"/>
                <a:cs typeface="Times New Roman"/>
              </a:rPr>
              <a:t>).</a:t>
            </a:r>
            <a:r>
              <a:rPr lang="ru-RU" sz="1400" dirty="0"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94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Выводы:</a:t>
            </a:r>
          </a:p>
          <a:p>
            <a:pPr algn="ctr"/>
            <a:endParaRPr lang="ru-RU" dirty="0" smtClean="0"/>
          </a:p>
          <a:p>
            <a:pPr indent="457200"/>
            <a:r>
              <a:rPr lang="ru-RU" dirty="0" smtClean="0"/>
              <a:t>Работа над проектом помогла понять, как важно знать свою историю. ЗНАТЬ – значит гордиться её героическим прошлым, быть достойным её будущего!!! Оберегать свой край, уметь любоваться и видеть родной край через призму прошлого, ценить и чтить традиции своего народа в настоящем, достойно передать в будущее.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2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841</TotalTime>
  <Words>585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Творческий проект  «Волгоградская область, что ни город, то легенда!   Город Дубовка» </vt:lpstr>
      <vt:lpstr>Презентация PowerPoint</vt:lpstr>
      <vt:lpstr>Дубовский  краеведческий музей</vt:lpstr>
      <vt:lpstr>Зал «Казачья горница» </vt:lpstr>
      <vt:lpstr>Дубовка в годы Великой Отечественной Войны</vt:lpstr>
      <vt:lpstr>Презентация PowerPoint</vt:lpstr>
      <vt:lpstr> «Дуб- патриарх»</vt:lpstr>
      <vt:lpstr>  Дубовский Свято-Вознесенский женский монастырь: история и современность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Волгоградская область –  что не город, то легенда  Город Дубовка</dc:title>
  <dc:creator>Пользователь</dc:creator>
  <cp:lastModifiedBy>Пользователь</cp:lastModifiedBy>
  <cp:revision>102</cp:revision>
  <dcterms:modified xsi:type="dcterms:W3CDTF">2018-12-20T05:46:43Z</dcterms:modified>
</cp:coreProperties>
</file>