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710" y="-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97635-0FF3-420E-BB18-803BA8FBFA12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45525-0703-4A19-943F-DA4D9A5C7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45525-0703-4A19-943F-DA4D9A5C704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40466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FF00"/>
                </a:solidFill>
              </a:rPr>
              <a:t>Муниципальное учреждение дополнительного образования</a:t>
            </a:r>
          </a:p>
          <a:p>
            <a:pPr algn="ctr"/>
            <a:r>
              <a:rPr lang="ru-RU" sz="1600" dirty="0" smtClean="0">
                <a:solidFill>
                  <a:srgbClr val="FFFF00"/>
                </a:solidFill>
              </a:rPr>
              <a:t>«Районный центр детского творчества «Исток» с. Визинга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182" y="4286256"/>
            <a:ext cx="5148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Работу выполнила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Пунегова Мария, 11 лет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Учащаяся  творческого объединения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«Юный журналист» МУ ДО «РЦДТ» с. Визинга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Руководитель – Делкова О. В.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Педагог дополнительного </a:t>
            </a:r>
            <a:r>
              <a:rPr lang="ru-RU" sz="1600" dirty="0" smtClean="0">
                <a:solidFill>
                  <a:schemeClr val="bg1"/>
                </a:solidFill>
              </a:rPr>
              <a:t>образования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5497" y="6278353"/>
            <a:ext cx="17281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с. Визинга 2018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980728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2420888"/>
            <a:ext cx="7291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Путешествуя по Родине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8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00100" y="785794"/>
            <a:ext cx="7056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Я люблю путешествовать. 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Я побывала уже во многих местах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 и могу с уверенностью сказать: 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Россия - большая, красивая страна.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C:\Users\ЦДТ\Desktop\для МАШИ\urok-po-tiekhnologhii-rkchp-dlia-7-klassa-na-tiemu-russia-it-s-great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3116"/>
            <a:ext cx="8237364" cy="451682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ЦДТ\Desktop\для МАШИ\IMG_5516.jpg"/>
          <p:cNvPicPr>
            <a:picLocks noChangeAspect="1" noChangeArrowheads="1"/>
          </p:cNvPicPr>
          <p:nvPr/>
        </p:nvPicPr>
        <p:blipFill>
          <a:blip r:embed="rId2" cstate="print"/>
          <a:srcRect l="4147" t="5917" r="17092"/>
          <a:stretch>
            <a:fillRect/>
          </a:stretch>
        </p:blipFill>
        <p:spPr bwMode="auto">
          <a:xfrm>
            <a:off x="642910" y="571480"/>
            <a:ext cx="3342374" cy="2500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2051" name="Picture 3" descr="C:\Users\ЦДТ\Desktop\для МАШИ\d04d1dd8daf065110be23c5c3d542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876"/>
            <a:ext cx="3965254" cy="264185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572000" y="859208"/>
            <a:ext cx="4320480" cy="163121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Сыктывкар</a:t>
            </a:r>
            <a:r>
              <a:rPr lang="ru-RU" sz="2000" dirty="0" smtClean="0">
                <a:solidFill>
                  <a:schemeClr val="bg1"/>
                </a:solidFill>
              </a:rPr>
              <a:t> –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столица Коми Республики.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Это красивый город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с богатой историей.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Здесь живёт мой дедушка.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571876"/>
            <a:ext cx="3816424" cy="2554545"/>
          </a:xfrm>
          <a:prstGeom prst="rect">
            <a:avLst/>
          </a:prstGeom>
          <a:gradFill>
            <a:gsLst>
              <a:gs pos="0">
                <a:schemeClr val="accent4">
                  <a:shade val="51000"/>
                  <a:satMod val="13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Этнокультурный парк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села </a:t>
            </a:r>
            <a:r>
              <a:rPr lang="ru-RU" sz="2000" b="1" dirty="0" err="1" smtClean="0">
                <a:solidFill>
                  <a:schemeClr val="bg1"/>
                </a:solidFill>
              </a:rPr>
              <a:t>Ыб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Здесь можно много узнать о культуре народа коми.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Для гостей много зимних развлечений: катание на собачьих упряжках, оленях, ватрушках. </a:t>
            </a:r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ля МАШИ\синий камень.jpg"/>
          <p:cNvPicPr>
            <a:picLocks noChangeAspect="1" noChangeArrowheads="1"/>
          </p:cNvPicPr>
          <p:nvPr/>
        </p:nvPicPr>
        <p:blipFill>
          <a:blip r:embed="rId2" cstate="print"/>
          <a:srcRect b="8197"/>
          <a:stretch>
            <a:fillRect/>
          </a:stretch>
        </p:blipFill>
        <p:spPr bwMode="auto">
          <a:xfrm>
            <a:off x="2143108" y="1071546"/>
            <a:ext cx="5000660" cy="326544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28662" y="4714884"/>
            <a:ext cx="7429552" cy="1569660"/>
          </a:xfrm>
          <a:prstGeom prst="rect">
            <a:avLst/>
          </a:prstGeom>
          <a:gradFill>
            <a:gsLst>
              <a:gs pos="0">
                <a:schemeClr val="accent4">
                  <a:shade val="51000"/>
                  <a:satMod val="13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СИНИЙ КАМЕНЬ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Он находится в Переславле-Залесском около Плещеева озера. Волшебный камень исполняет заветные желания. Я загадала – всё исполнилось!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785794"/>
            <a:ext cx="8064896" cy="1200329"/>
          </a:xfrm>
          <a:prstGeom prst="rect">
            <a:avLst/>
          </a:prstGeom>
          <a:gradFill>
            <a:gsLst>
              <a:gs pos="0">
                <a:schemeClr val="accent4">
                  <a:shade val="51000"/>
                  <a:satMod val="13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Вотчина Деда Мороза в Великом Устюге.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Это волшебное место, где оживает Новогодняя сказка и каждый верит в то, что Дед Мороз существует! </a:t>
            </a:r>
          </a:p>
        </p:txBody>
      </p:sp>
      <p:pic>
        <p:nvPicPr>
          <p:cNvPr id="1026" name="Picture 2" descr="D:\Documents and Settings\РЦДТ\Рабочий стол\д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214554"/>
            <a:ext cx="5929354" cy="40992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ЦДТ\Desktop\для МАШИ\Sank-Peterburg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9615" y="2357430"/>
            <a:ext cx="5639467" cy="42148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28596" y="428604"/>
            <a:ext cx="8501122" cy="1631216"/>
          </a:xfrm>
          <a:prstGeom prst="rect">
            <a:avLst/>
          </a:prstGeom>
          <a:gradFill>
            <a:gsLst>
              <a:gs pos="0">
                <a:schemeClr val="accent4">
                  <a:shade val="51000"/>
                  <a:satMod val="13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Санкт Петербург  - северная столица нашей страны.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Я была там в детстве, но очень хочется побывать ещё раз, полюбоваться фонтанами, проплыть по ночной Неве под разводными мостами.   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ЦДТ\Desktop\для МАШИ\dscf18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174" r="13509"/>
          <a:stretch>
            <a:fillRect/>
          </a:stretch>
        </p:blipFill>
        <p:spPr bwMode="auto">
          <a:xfrm>
            <a:off x="571472" y="3429000"/>
            <a:ext cx="3571900" cy="26138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4" name="Picture 4" descr="C:\Users\ЦДТ\Desktop\для МАШИ\zamok-lastochkino-gnezdo-kryim-ska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500042"/>
            <a:ext cx="4286280" cy="2679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14348" y="500042"/>
            <a:ext cx="3168352" cy="2246769"/>
          </a:xfrm>
          <a:prstGeom prst="rect">
            <a:avLst/>
          </a:prstGeom>
          <a:gradFill>
            <a:gsLst>
              <a:gs pos="0">
                <a:schemeClr val="accent4">
                  <a:shade val="51000"/>
                  <a:satMod val="13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Каждый житель севера мечтает погреться на южном солнышке.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После отдыха ещё долго шумит в ушах море и снятся ракушки и дельфины.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4" y="4929198"/>
            <a:ext cx="2527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АЗОВСКОЕ МОРЕ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0826" y="3500438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ЧЁРНОЕ МОРЕ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для МАШИ\12_08_2011_vizinga_0.jpg"/>
          <p:cNvPicPr>
            <a:picLocks noChangeAspect="1" noChangeArrowheads="1"/>
          </p:cNvPicPr>
          <p:nvPr/>
        </p:nvPicPr>
        <p:blipFill>
          <a:blip r:embed="rId2" cstate="print"/>
          <a:srcRect r="-98" b="17812"/>
          <a:stretch>
            <a:fillRect/>
          </a:stretch>
        </p:blipFill>
        <p:spPr bwMode="auto">
          <a:xfrm>
            <a:off x="2857488" y="642918"/>
            <a:ext cx="3500462" cy="3955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57224" y="4786322"/>
            <a:ext cx="7358114" cy="1077218"/>
          </a:xfrm>
          <a:prstGeom prst="rect">
            <a:avLst/>
          </a:prstGeom>
          <a:gradFill>
            <a:gsLst>
              <a:gs pos="0">
                <a:schemeClr val="accent4">
                  <a:shade val="51000"/>
                  <a:satMod val="13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Женщина с хлебом.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После долгих путешествий всегда приятно возвращаться домой.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Этот памятник для меня -  символ дома.</a:t>
            </a:r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28" y="2643182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260</Words>
  <Application>Microsoft Office PowerPoint</Application>
  <PresentationFormat>Экран (4:3)</PresentationFormat>
  <Paragraphs>38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ЦДТ</dc:creator>
  <cp:lastModifiedBy>RCDT</cp:lastModifiedBy>
  <cp:revision>71</cp:revision>
  <dcterms:created xsi:type="dcterms:W3CDTF">2018-02-13T06:59:18Z</dcterms:created>
  <dcterms:modified xsi:type="dcterms:W3CDTF">2018-12-01T06:49:09Z</dcterms:modified>
</cp:coreProperties>
</file>