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7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0B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 varScale="1">
        <p:scale>
          <a:sx n="51" d="100"/>
          <a:sy n="51" d="100"/>
        </p:scale>
        <p:origin x="-6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B31B-58F5-4CD5-B172-F2C50077F7E3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4E2F-6132-4DA5-80D1-499F06F48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C4E2F-6132-4DA5-80D1-499F06F48B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1435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учреждение дополнительного образования «Районный Центр детского творчества «Исток» с. Визинга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421481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Работу выполнила</a:t>
            </a:r>
          </a:p>
          <a:p>
            <a:pPr algn="r"/>
            <a:r>
              <a:rPr lang="ru-RU" sz="1600" dirty="0" err="1" smtClean="0"/>
              <a:t>Талыбова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Айсел</a:t>
            </a:r>
            <a:r>
              <a:rPr lang="ru-RU" sz="1600" dirty="0" smtClean="0"/>
              <a:t> </a:t>
            </a:r>
            <a:r>
              <a:rPr lang="ru-RU" sz="1600" dirty="0" err="1" smtClean="0"/>
              <a:t>Барат</a:t>
            </a:r>
            <a:r>
              <a:rPr lang="ru-RU" sz="1600" dirty="0" smtClean="0"/>
              <a:t> </a:t>
            </a:r>
            <a:r>
              <a:rPr lang="ru-RU" sz="1600" dirty="0" err="1" smtClean="0"/>
              <a:t>кызы</a:t>
            </a:r>
            <a:r>
              <a:rPr lang="ru-RU" sz="1600" dirty="0" smtClean="0"/>
              <a:t>, 11 лет,</a:t>
            </a:r>
          </a:p>
          <a:p>
            <a:pPr algn="r"/>
            <a:r>
              <a:rPr lang="ru-RU" sz="1600" dirty="0" smtClean="0"/>
              <a:t>учащаяся творческого объединения</a:t>
            </a:r>
          </a:p>
          <a:p>
            <a:pPr algn="r"/>
            <a:r>
              <a:rPr lang="ru-RU" sz="1600" dirty="0" smtClean="0"/>
              <a:t>«Юный журналист» МУ ДО «РЦДТ» с. Визинга.</a:t>
            </a:r>
          </a:p>
          <a:p>
            <a:pPr algn="r"/>
            <a:r>
              <a:rPr lang="ru-RU" sz="1600" dirty="0" smtClean="0"/>
              <a:t>Руководитель – Делкова Ольга Васильевна,</a:t>
            </a:r>
          </a:p>
          <a:p>
            <a:pPr algn="r"/>
            <a:r>
              <a:rPr lang="ru-RU" sz="1600" dirty="0" smtClean="0"/>
              <a:t>педагог дополнительного образования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143644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Визинга 2018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7138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Долгий путь к звёздам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Космическая станция –символ сотрудничества разных стран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6304" y="2497517"/>
            <a:ext cx="4448658" cy="316835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1785926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Первой станцией в космосе был российский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с 1998 года США, Россия, Европейское космическое агентство, Канада, Япония и другие страны построили и стали развивать Международную космическую станцию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на земной орбите. На МКС люди живут и работают в космосе уже больше десяти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 о космосе.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68760"/>
            <a:ext cx="71287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Загадочный космос, меня он зовёт! </a:t>
            </a:r>
          </a:p>
          <a:p>
            <a:pPr algn="ctr"/>
            <a:r>
              <a:rPr lang="ru-RU" sz="3200" dirty="0" smtClean="0"/>
              <a:t>Что же он хочет ? Скорее вперёд! </a:t>
            </a:r>
          </a:p>
          <a:p>
            <a:pPr algn="ctr"/>
            <a:r>
              <a:rPr lang="ru-RU" sz="3200" dirty="0" smtClean="0"/>
              <a:t>Оставь все заботы, скорее взлетай! </a:t>
            </a:r>
          </a:p>
          <a:p>
            <a:pPr algn="ctr"/>
            <a:r>
              <a:rPr lang="ru-RU" sz="3200" dirty="0" smtClean="0"/>
              <a:t> О космосе   ты побольше узнай. </a:t>
            </a:r>
          </a:p>
          <a:p>
            <a:pPr algn="ctr"/>
            <a:r>
              <a:rPr lang="ru-RU" sz="3200" dirty="0" smtClean="0"/>
              <a:t> С земли ты посмотришь - звёзды горят.</a:t>
            </a:r>
          </a:p>
          <a:p>
            <a:pPr algn="ctr"/>
            <a:r>
              <a:rPr lang="ru-RU" sz="3200" dirty="0" smtClean="0"/>
              <a:t> Много веков они тайны хранят ,</a:t>
            </a:r>
          </a:p>
          <a:p>
            <a:pPr algn="ctr"/>
            <a:r>
              <a:rPr lang="ru-RU" sz="3200" dirty="0" smtClean="0"/>
              <a:t> Мне хочется эти тайны раскрыть,</a:t>
            </a:r>
          </a:p>
          <a:p>
            <a:pPr algn="ctr"/>
            <a:r>
              <a:rPr lang="ru-RU" sz="3200" dirty="0" smtClean="0"/>
              <a:t>  Космос, быть может, смогу покорить! </a:t>
            </a:r>
          </a:p>
          <a:p>
            <a:pPr algn="r"/>
            <a:endParaRPr lang="ru-RU" sz="2400" dirty="0" smtClean="0"/>
          </a:p>
          <a:p>
            <a:pPr algn="r"/>
            <a:r>
              <a:rPr lang="ru-RU" sz="2400" dirty="0" err="1" smtClean="0"/>
              <a:t>Талыбова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Айсел</a:t>
            </a:r>
            <a:endParaRPr lang="ru-RU" sz="24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42886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42918"/>
            <a:ext cx="7358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веков люди мечтали попасть в космос. Они по-разному представляли его себе.  Только 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смог преодолеть притяжение Земли и взглянуть на неё со стороны – из бездонного космического пространства.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увидел, как прекрасна его голубая планета!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горжусь тем, что первыми в космосе побывали советские космонавты. Благодаря идеям наших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учёных,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смогли проложить тропинку, которая сейчас превратилась в оживлённую трассу.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ЦДТ\Pictures\sputni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366639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48680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Начало освоения космоса –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запуск первого искусственного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спутника Земли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3000372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Первый спутник был очень маленьким, чуть более полуметра в диаметре и весил всего 83 кг. Полный виток вокруг Земли он совершал за 96 минут. Его «звёздная жизнь» продлилась три месяца, за этот период он прошёл путь в 60 миллионов км!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66" y="214311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«Спутник-1», запущен Советским Союзом </a:t>
            </a:r>
          </a:p>
          <a:p>
            <a:pPr algn="ctr"/>
            <a:r>
              <a:rPr lang="ru-RU" sz="2400" dirty="0" smtClean="0"/>
              <a:t>4 октября 1957 года</a:t>
            </a:r>
            <a:endParaRPr lang="ru-RU" sz="24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428737"/>
            <a:ext cx="6491064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Всего через месяц после запуска «Спутника-1» </a:t>
            </a:r>
          </a:p>
          <a:p>
            <a:pPr algn="ctr">
              <a:buNone/>
            </a:pPr>
            <a:r>
              <a:rPr lang="ru-RU" sz="2000" dirty="0" smtClean="0"/>
              <a:t>на орбиту отправилось первое животное —</a:t>
            </a:r>
          </a:p>
          <a:p>
            <a:pPr algn="ctr">
              <a:buNone/>
            </a:pPr>
            <a:r>
              <a:rPr lang="ru-RU" sz="2400" b="1" dirty="0" smtClean="0"/>
              <a:t> собака Лайка</a:t>
            </a:r>
            <a:r>
              <a:rPr lang="ru-RU" sz="2000" dirty="0" smtClean="0"/>
              <a:t>. </a:t>
            </a:r>
          </a:p>
          <a:p>
            <a:pPr algn="ctr">
              <a:buNone/>
            </a:pPr>
            <a:r>
              <a:rPr lang="ru-RU" sz="2000" dirty="0" smtClean="0"/>
              <a:t>Она должна была проверить выживаемость живых существ в условиях космического полёта. </a:t>
            </a:r>
          </a:p>
          <a:p>
            <a:pPr algn="ctr">
              <a:buNone/>
            </a:pPr>
            <a:r>
              <a:rPr lang="ru-RU" sz="2000" dirty="0" smtClean="0"/>
              <a:t>Возвращение собаки не планировалось… </a:t>
            </a:r>
          </a:p>
          <a:p>
            <a:pPr algn="ctr">
              <a:buNone/>
            </a:pPr>
            <a:r>
              <a:rPr lang="ru-RU" sz="2000" dirty="0" smtClean="0"/>
              <a:t>Запуск и вывод спутника на орбиту прошли успешно, </a:t>
            </a:r>
          </a:p>
          <a:p>
            <a:pPr algn="ctr">
              <a:buNone/>
            </a:pPr>
            <a:r>
              <a:rPr lang="ru-RU" sz="2000" dirty="0" smtClean="0"/>
              <a:t>но после четырёх витков вокруг Земли температура внутри аппарата поднялась, и Лайка погибла. </a:t>
            </a:r>
          </a:p>
          <a:p>
            <a:pPr algn="ctr">
              <a:buNone/>
            </a:pPr>
            <a:r>
              <a:rPr lang="ru-RU" sz="2000" dirty="0" smtClean="0"/>
              <a:t>Сам же спутник вращался в космосе ещё 5 месяцев. </a:t>
            </a:r>
            <a:endParaRPr lang="ru-RU" sz="2000" dirty="0"/>
          </a:p>
        </p:txBody>
      </p:sp>
      <p:pic>
        <p:nvPicPr>
          <p:cNvPr id="11266" name="Picture 2" descr="https://ic.pics.livejournal.com/goncharovalexey/38475300/127637/127637_original.jpg"/>
          <p:cNvPicPr>
            <a:picLocks noChangeAspect="1" noChangeArrowheads="1"/>
          </p:cNvPicPr>
          <p:nvPr/>
        </p:nvPicPr>
        <p:blipFill>
          <a:blip r:embed="rId3" cstate="print"/>
          <a:srcRect l="20604" r="16483" b="6181"/>
          <a:stretch>
            <a:fillRect/>
          </a:stretch>
        </p:blipFill>
        <p:spPr bwMode="auto">
          <a:xfrm>
            <a:off x="214282" y="1112472"/>
            <a:ext cx="2298171" cy="55779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Животные в космосе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00076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 Лайке</a:t>
            </a:r>
            <a:endParaRPr lang="ru-RU" sz="24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4643470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Первыми лохматыми космонавтами, которые живыми и здоровыми вернулись на Землю, </a:t>
            </a:r>
          </a:p>
          <a:p>
            <a:pPr algn="ctr">
              <a:buNone/>
            </a:pPr>
            <a:r>
              <a:rPr lang="ru-RU" b="1" dirty="0" smtClean="0"/>
              <a:t>стали Белка и Стрелка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Их </a:t>
            </a:r>
            <a:r>
              <a:rPr lang="ru-RU" dirty="0" smtClean="0"/>
              <a:t>полёт </a:t>
            </a:r>
            <a:r>
              <a:rPr lang="ru-RU" dirty="0" smtClean="0"/>
              <a:t>длился чуть более суток, и за это время собаки успели облететь планету 17 раз</a:t>
            </a:r>
            <a:endParaRPr lang="ru-RU" dirty="0"/>
          </a:p>
        </p:txBody>
      </p:sp>
      <p:pic>
        <p:nvPicPr>
          <p:cNvPr id="5" name="Picture 2" descr="http://itd0.mycdn.me/image?id=856911967798&amp;t=20&amp;plc=WEB&amp;tkn=*RpWmlGb_T_VufJ0cPuFCelAS2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5647"/>
            <a:ext cx="4071966" cy="2718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428868"/>
            <a:ext cx="1949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Белка и Стрелка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Животные в космосе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643050"/>
            <a:ext cx="283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19 августа 1960 года</a:t>
            </a:r>
            <a:endParaRPr lang="ru-RU" sz="24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71612"/>
            <a:ext cx="4460506" cy="442915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4200" dirty="0" smtClean="0"/>
              <a:t>12 апреля 1961 г. в 9:07 по московскому времени со стартовой площадки № 1 космодрома Байконур был запущен космический корабль «Восток-1» с первым в мире космонавтом на борту — Юрием Гагариным. </a:t>
            </a:r>
          </a:p>
          <a:p>
            <a:r>
              <a:rPr lang="ru-RU" sz="4200" dirty="0" smtClean="0"/>
              <a:t>Совершив один виток вокруг Земли, спустя 90 минут после старта, Гагарин приземлился под Саратовом.</a:t>
            </a:r>
          </a:p>
          <a:p>
            <a:r>
              <a:rPr lang="ru-RU" sz="4200" dirty="0" smtClean="0"/>
              <a:t>С тех пор каждое 12 апреля мы отмечаем День космонавтики.</a:t>
            </a:r>
            <a:endParaRPr lang="ru-RU" sz="4200" dirty="0"/>
          </a:p>
        </p:txBody>
      </p:sp>
      <p:pic>
        <p:nvPicPr>
          <p:cNvPr id="9218" name="Picture 2" descr="https://thesantosupdate.files.wordpress.com/2011/04/yuri-gagarin-training-for-his-flight-robert-couse-baker.jpg"/>
          <p:cNvPicPr>
            <a:picLocks noChangeAspect="1" noChangeArrowheads="1"/>
          </p:cNvPicPr>
          <p:nvPr/>
        </p:nvPicPr>
        <p:blipFill>
          <a:blip r:embed="rId2" cstate="print"/>
          <a:srcRect t="920" r="13858"/>
          <a:stretch>
            <a:fillRect/>
          </a:stretch>
        </p:blipFill>
        <p:spPr bwMode="auto">
          <a:xfrm>
            <a:off x="714348" y="1142984"/>
            <a:ext cx="3643338" cy="3428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4929198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Юрий Гагарин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642918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Человек в космосе</a:t>
            </a: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ypresentation.ru/documents_2/b66e9fc6fb4d72a187ccc0761a69da93/img1.jpg"/>
          <p:cNvPicPr>
            <a:picLocks noChangeAspect="1" noChangeArrowheads="1"/>
          </p:cNvPicPr>
          <p:nvPr/>
        </p:nvPicPr>
        <p:blipFill>
          <a:blip r:embed="rId2" cstate="print"/>
          <a:srcRect l="21075" t="4890" r="22431" b="5462"/>
          <a:stretch>
            <a:fillRect/>
          </a:stretch>
        </p:blipFill>
        <p:spPr bwMode="auto">
          <a:xfrm>
            <a:off x="4786314" y="1357298"/>
            <a:ext cx="3643338" cy="48874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642918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Первая женщина - космонавт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1428736"/>
            <a:ext cx="21431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dirty="0" smtClean="0"/>
              <a:t>Затем в космос отправилась первая </a:t>
            </a:r>
          </a:p>
          <a:p>
            <a:pPr algn="ctr">
              <a:buNone/>
            </a:pPr>
            <a:r>
              <a:rPr lang="ru-RU" sz="2800" dirty="0" smtClean="0"/>
              <a:t>женщина-космонавт Валентина Терешкова </a:t>
            </a:r>
          </a:p>
          <a:p>
            <a:pPr algn="ctr">
              <a:buNone/>
            </a:pPr>
            <a:r>
              <a:rPr lang="ru-RU" sz="2800" dirty="0" smtClean="0"/>
              <a:t>Это был 1963 г.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1273/00001272-1a8d5db3/img20.jpg"/>
          <p:cNvPicPr>
            <a:picLocks noChangeAspect="1" noChangeArrowheads="1"/>
          </p:cNvPicPr>
          <p:nvPr/>
        </p:nvPicPr>
        <p:blipFill>
          <a:blip r:embed="rId2" cstate="print"/>
          <a:srcRect l="25538" t="4707" r="27303" b="16293"/>
          <a:stretch>
            <a:fillRect/>
          </a:stretch>
        </p:blipFill>
        <p:spPr bwMode="auto">
          <a:xfrm>
            <a:off x="5572132" y="1785926"/>
            <a:ext cx="2786082" cy="3500462"/>
          </a:xfrm>
          <a:prstGeom prst="roundRect">
            <a:avLst>
              <a:gd name="adj" fmla="val 8596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42976" y="64291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Первым вышел в открытый космос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857364"/>
            <a:ext cx="31432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Алексей Леонов стал первым человеком, совершившим выход в открытый космос. </a:t>
            </a:r>
          </a:p>
          <a:p>
            <a:pPr algn="ctr"/>
            <a:r>
              <a:rPr lang="ru-RU" sz="2800" dirty="0" smtClean="0"/>
              <a:t>Это было в 1965 г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13287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14 сентября 1959 года в 00:02:24 станция «Луна-2» впервые в мире достигла поверхности Луны.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4291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Первым высадился на Луне</a:t>
            </a:r>
            <a:endParaRPr lang="ru-RU" sz="3600" dirty="0"/>
          </a:p>
        </p:txBody>
      </p:sp>
      <p:pic>
        <p:nvPicPr>
          <p:cNvPr id="1026" name="Picture 2" descr="D:\Documents and Settings\РЦДТ\Мои документы\межпланетная станция Лун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048250" cy="33623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426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Космическая станция –символ сотрудничества разных стран</vt:lpstr>
      <vt:lpstr>Мысли о космосе.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ЦДТ</dc:creator>
  <cp:lastModifiedBy>RCDT</cp:lastModifiedBy>
  <cp:revision>35</cp:revision>
  <dcterms:created xsi:type="dcterms:W3CDTF">2018-01-23T07:20:11Z</dcterms:created>
  <dcterms:modified xsi:type="dcterms:W3CDTF">2018-12-01T07:12:25Z</dcterms:modified>
</cp:coreProperties>
</file>