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5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1" r:id="rId26"/>
    <p:sldId id="280" r:id="rId27"/>
    <p:sldId id="279" r:id="rId28"/>
    <p:sldId id="283" r:id="rId29"/>
    <p:sldId id="288" r:id="rId30"/>
    <p:sldId id="287" r:id="rId31"/>
    <p:sldId id="286" r:id="rId32"/>
    <p:sldId id="285" r:id="rId33"/>
    <p:sldId id="284" r:id="rId34"/>
    <p:sldId id="289" r:id="rId35"/>
    <p:sldId id="294" r:id="rId36"/>
    <p:sldId id="293" r:id="rId37"/>
    <p:sldId id="292" r:id="rId38"/>
    <p:sldId id="291" r:id="rId39"/>
    <p:sldId id="290" r:id="rId40"/>
    <p:sldId id="295" r:id="rId41"/>
    <p:sldId id="300" r:id="rId42"/>
    <p:sldId id="299" r:id="rId43"/>
    <p:sldId id="298" r:id="rId44"/>
    <p:sldId id="297" r:id="rId45"/>
    <p:sldId id="296" r:id="rId46"/>
    <p:sldId id="301" r:id="rId47"/>
    <p:sldId id="306" r:id="rId48"/>
    <p:sldId id="305" r:id="rId49"/>
    <p:sldId id="304" r:id="rId50"/>
    <p:sldId id="303" r:id="rId51"/>
    <p:sldId id="302" r:id="rId52"/>
    <p:sldId id="307" r:id="rId53"/>
    <p:sldId id="312" r:id="rId54"/>
    <p:sldId id="311" r:id="rId55"/>
    <p:sldId id="310" r:id="rId56"/>
    <p:sldId id="309" r:id="rId57"/>
    <p:sldId id="308" r:id="rId58"/>
    <p:sldId id="313" r:id="rId59"/>
    <p:sldId id="318" r:id="rId60"/>
    <p:sldId id="317" r:id="rId61"/>
    <p:sldId id="316" r:id="rId62"/>
    <p:sldId id="315" r:id="rId63"/>
    <p:sldId id="314" r:id="rId64"/>
    <p:sldId id="319" r:id="rId65"/>
    <p:sldId id="324" r:id="rId66"/>
    <p:sldId id="323" r:id="rId67"/>
    <p:sldId id="322" r:id="rId68"/>
    <p:sldId id="321" r:id="rId69"/>
    <p:sldId id="320" r:id="rId70"/>
  </p:sldIdLst>
  <p:sldSz cx="9144000" cy="6858000" type="screen4x3"/>
  <p:notesSz cx="6858000" cy="9144000"/>
  <p:custDataLst>
    <p:tags r:id="rId7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F629-96D8-43C5-A087-1C6EA479EAF0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D158-A1AB-473E-926E-A2ED07A8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0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D158-A1AB-473E-926E-A2ED07A87A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46.xml"/><Relationship Id="rId3" Type="http://schemas.openxmlformats.org/officeDocument/2006/relationships/slide" Target="slide22.xml"/><Relationship Id="rId21" Type="http://schemas.openxmlformats.org/officeDocument/2006/relationships/image" Target="../media/image13.png"/><Relationship Id="rId7" Type="http://schemas.openxmlformats.org/officeDocument/2006/relationships/slide" Target="slide16.xml"/><Relationship Id="rId12" Type="http://schemas.openxmlformats.org/officeDocument/2006/relationships/slide" Target="slide28.xml"/><Relationship Id="rId17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40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24" Type="http://schemas.openxmlformats.org/officeDocument/2006/relationships/slide" Target="slide64.xml"/><Relationship Id="rId5" Type="http://schemas.openxmlformats.org/officeDocument/2006/relationships/slide" Target="slide10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slide" Target="slide4.xm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slide" Target="slide34.xml"/><Relationship Id="rId22" Type="http://schemas.openxmlformats.org/officeDocument/2006/relationships/slide" Target="slide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файлы\сайт\3в1 - копия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746494" cy="6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4801" y="620688"/>
            <a:ext cx="75439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Космос: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Читаем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ОТКРЫТЫЕ слоги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6246" y="4509120"/>
            <a:ext cx="339105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Омельченко Л.В.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7008"/>
            <a:ext cx="3474280" cy="24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2577" y="4879364"/>
            <a:ext cx="18582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508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57918" y="4879364"/>
            <a:ext cx="17075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7782" y="4879364"/>
            <a:ext cx="15277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2345" y="4879364"/>
            <a:ext cx="16786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2076" y="4879364"/>
            <a:ext cx="1539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77" y="159024"/>
            <a:ext cx="1754178" cy="24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08413" y="4879364"/>
            <a:ext cx="16065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2612" y="4879364"/>
            <a:ext cx="15981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1146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82951" y="4879364"/>
            <a:ext cx="14574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1538" y="4879364"/>
            <a:ext cx="14802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3221" y="4879364"/>
            <a:ext cx="15969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букву.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слог.</a:t>
            </a:r>
          </a:p>
          <a:p>
            <a:pPr marL="560070" indent="-514350" algn="just">
              <a:buFont typeface="+mj-lt"/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 на слог, тарелка улетит.</a:t>
            </a:r>
          </a:p>
          <a:p>
            <a:pPr marL="560070" indent="-514350" algn="just">
              <a:buFont typeface="+mj-lt"/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Перейди к следующему слайду.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5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83849" y="4879364"/>
            <a:ext cx="1455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240389"/>
            <a:ext cx="1614331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15676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3453" y="4879364"/>
            <a:ext cx="17764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0538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1618" y="4879364"/>
            <a:ext cx="16001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723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61123" y="4879364"/>
            <a:ext cx="17011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7397" y="4879364"/>
            <a:ext cx="15285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5782" y="4879364"/>
            <a:ext cx="1851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5281" y="4879364"/>
            <a:ext cx="1532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669" y="240389"/>
            <a:ext cx="971393" cy="2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64765" y="40466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5550" y="4879364"/>
            <a:ext cx="16722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538 0.7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4707" y="4879364"/>
            <a:ext cx="1513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16616" y="4879364"/>
            <a:ext cx="13901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6" y="421423"/>
            <a:ext cx="1136132" cy="14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49703" y="1791775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Б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333" y="634195"/>
            <a:ext cx="836855" cy="1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690740" y="1780957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В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3713" y="3830709"/>
            <a:ext cx="1150654" cy="16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144574" y="5373216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Т</a:t>
            </a:r>
            <a:endParaRPr lang="ru-R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663" y="501770"/>
            <a:ext cx="554282" cy="12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hlinkClick r:id="rId10" action="ppaction://hlinksldjump"/>
          </p:cNvPr>
          <p:cNvSpPr/>
          <p:nvPr/>
        </p:nvSpPr>
        <p:spPr>
          <a:xfrm>
            <a:off x="7440924" y="1780957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М</a:t>
            </a:r>
            <a:endParaRPr lang="ru-RU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9634" y="697678"/>
            <a:ext cx="1202523" cy="11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rId12" action="ppaction://hlinksldjump"/>
          </p:cNvPr>
          <p:cNvSpPr/>
          <p:nvPr/>
        </p:nvSpPr>
        <p:spPr>
          <a:xfrm>
            <a:off x="3131840" y="1791775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</a:t>
            </a:r>
          </a:p>
          <a:p>
            <a:pPr algn="ctr"/>
            <a:r>
              <a:rPr lang="ru-RU" b="1" dirty="0" smtClean="0"/>
              <a:t>Г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728" y="615578"/>
            <a:ext cx="1049655" cy="12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4541901" y="1802593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Д</a:t>
            </a:r>
            <a:endParaRPr lang="ru-RU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50768" y="739578"/>
            <a:ext cx="996015" cy="10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16" action="ppaction://hlinksldjump"/>
          </p:cNvPr>
          <p:cNvSpPr/>
          <p:nvPr/>
        </p:nvSpPr>
        <p:spPr>
          <a:xfrm>
            <a:off x="5991576" y="1791775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К</a:t>
            </a:r>
            <a:endParaRPr lang="ru-RU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36" y="3893733"/>
            <a:ext cx="981415" cy="14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hlinkClick r:id="rId18" action="ppaction://hlinksldjump"/>
          </p:cNvPr>
          <p:cNvSpPr/>
          <p:nvPr/>
        </p:nvSpPr>
        <p:spPr>
          <a:xfrm>
            <a:off x="273604" y="5373216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Н</a:t>
            </a:r>
            <a:endParaRPr lang="ru-RU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295" y="3996458"/>
            <a:ext cx="808845" cy="13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hlinkClick r:id="rId20" action="ppaction://hlinksldjump"/>
          </p:cNvPr>
          <p:cNvSpPr/>
          <p:nvPr/>
        </p:nvSpPr>
        <p:spPr>
          <a:xfrm>
            <a:off x="1718355" y="5373216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П</a:t>
            </a:r>
            <a:endParaRPr lang="ru-RU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728" y="4125155"/>
            <a:ext cx="1014745" cy="12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hlinkClick r:id="rId22" action="ppaction://hlinksldjump"/>
          </p:cNvPr>
          <p:cNvSpPr/>
          <p:nvPr/>
        </p:nvSpPr>
        <p:spPr>
          <a:xfrm>
            <a:off x="4582864" y="5385590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Ф</a:t>
            </a:r>
            <a:endParaRPr lang="ru-RU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612" y="4042061"/>
            <a:ext cx="1059229" cy="13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hlinkClick r:id="rId24" action="ppaction://hlinksldjump"/>
          </p:cNvPr>
          <p:cNvSpPr/>
          <p:nvPr/>
        </p:nvSpPr>
        <p:spPr>
          <a:xfrm>
            <a:off x="5998744" y="5400878"/>
            <a:ext cx="914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Буква Х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09207" y="2967335"/>
            <a:ext cx="472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букву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4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694" y="4879364"/>
            <a:ext cx="1519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1424" y="4879364"/>
            <a:ext cx="13805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61926" y="4879364"/>
            <a:ext cx="1699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195" y="439498"/>
            <a:ext cx="2313314" cy="21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835273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8638" y="4879364"/>
            <a:ext cx="13660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8576 0.6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3647" y="4879364"/>
            <a:ext cx="1996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2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8852" y="4879364"/>
            <a:ext cx="1665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3415" y="4879364"/>
            <a:ext cx="18165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3146" y="4879364"/>
            <a:ext cx="1677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1619" y="4879364"/>
            <a:ext cx="18201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034" y="229924"/>
            <a:ext cx="1993086" cy="2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0048" y="179624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2269" y="4879364"/>
            <a:ext cx="17588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496 0.5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08840" y="4879364"/>
            <a:ext cx="20056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2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2761" y="4879364"/>
            <a:ext cx="16778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4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1774" y="4879364"/>
            <a:ext cx="18598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543" y="4879364"/>
            <a:ext cx="16802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36464" y="4879364"/>
            <a:ext cx="1550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2504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00397" y="4879364"/>
            <a:ext cx="16225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504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9034" y="363363"/>
            <a:ext cx="1993086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88352" y="76470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1274" y="4879364"/>
            <a:ext cx="1540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0486 0.6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57917" y="4879364"/>
            <a:ext cx="1707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3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4635" y="4879364"/>
            <a:ext cx="17940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934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9295" y="4879364"/>
            <a:ext cx="1944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3984" y="4879364"/>
            <a:ext cx="1635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3934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5559" y="4879364"/>
            <a:ext cx="2092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9063" y="4879364"/>
            <a:ext cx="17652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934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371" y="121678"/>
            <a:ext cx="1544733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50904" y="575657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8793" y="4879364"/>
            <a:ext cx="16257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7743 0.7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9864" y="4879364"/>
            <a:ext cx="17636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0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58718" y="4879364"/>
            <a:ext cx="1705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0188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5437" y="4879364"/>
            <a:ext cx="17924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40188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4785" y="4879364"/>
            <a:ext cx="1633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8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0095" y="4879364"/>
            <a:ext cx="19431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8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686" y="121678"/>
            <a:ext cx="1368102" cy="23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07137" y="604324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9594" y="4879364"/>
            <a:ext cx="16241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40188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007 0.7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82387" y="4879364"/>
            <a:ext cx="2058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2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7728" y="4879364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4907" y="4879364"/>
            <a:ext cx="1933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49099" y="4879364"/>
            <a:ext cx="17251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8068" y="4879364"/>
            <a:ext cx="17672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89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2155" y="4879364"/>
            <a:ext cx="1879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89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83041"/>
            <a:ext cx="1875352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126056" y="1916832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55415" y="4879364"/>
            <a:ext cx="17125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89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8755" y="4879364"/>
            <a:ext cx="16658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81768" y="4879364"/>
            <a:ext cx="16598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641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07609" y="4879364"/>
            <a:ext cx="1608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641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3676" y="4879364"/>
            <a:ext cx="15359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8987" y="4879364"/>
            <a:ext cx="18453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47" y="116632"/>
            <a:ext cx="1848530" cy="23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6777" y="206872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8485" y="4879364"/>
            <a:ext cx="15263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559 0.5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0217" y="4879364"/>
            <a:ext cx="22429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9716" y="4879364"/>
            <a:ext cx="1923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МЭ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71349" y="6425697"/>
            <a:ext cx="828510" cy="4046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-fotki.yandex.ru/get/4420/39663434.7fa/0_a7106_f120f9e7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266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700_FO31698532_dc345ea7160c1abb0283970f370a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0" y="0"/>
            <a:ext cx="2016224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71931" y="1054451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9985" y="4879364"/>
            <a:ext cx="2063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9375 0.63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Презентация PowerPoint"/>
  <p:tag name="ISPRING_FIRST_PUBLI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184</Words>
  <Application>Microsoft Office PowerPoint</Application>
  <PresentationFormat>Экран (4:3)</PresentationFormat>
  <Paragraphs>155</Paragraphs>
  <Slides>69</Slides>
  <Notes>67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121</cp:revision>
  <dcterms:created xsi:type="dcterms:W3CDTF">2018-10-16T17:44:57Z</dcterms:created>
  <dcterms:modified xsi:type="dcterms:W3CDTF">2018-12-09T12:39:43Z</dcterms:modified>
</cp:coreProperties>
</file>