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8" r:id="rId5"/>
    <p:sldId id="261" r:id="rId6"/>
    <p:sldId id="272" r:id="rId7"/>
    <p:sldId id="271" r:id="rId8"/>
    <p:sldId id="270" r:id="rId9"/>
    <p:sldId id="269" r:id="rId10"/>
    <p:sldId id="268" r:id="rId11"/>
    <p:sldId id="266" r:id="rId12"/>
    <p:sldId id="265" r:id="rId13"/>
    <p:sldId id="277" r:id="rId14"/>
    <p:sldId id="274" r:id="rId15"/>
    <p:sldId id="280" r:id="rId16"/>
    <p:sldId id="262" r:id="rId17"/>
    <p:sldId id="292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E9CB7C-82B7-4718-B7D2-BC0C7145AEA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C80CCC-C4B0-4434-A0C2-F8E4CCDA55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_____Microsoft_Excel_97-20033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165225" y="2057400"/>
            <a:ext cx="7239000" cy="1600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Georgia"/>
              </a:rPr>
              <a:t>Тайна мыльных пузырей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00200" y="1524000"/>
            <a:ext cx="6804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70C0"/>
                </a:solidFill>
              </a:rPr>
              <a:t>Исследовательский проект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581128"/>
            <a:ext cx="6858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Участники: дети подготовительной 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школе группы, родители                                                                        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Руководитель: </a:t>
            </a:r>
          </a:p>
          <a:p>
            <a:pPr algn="r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тарший воспитатель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Горшкова К.В.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                                              </a:t>
            </a:r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8" y="3385978"/>
            <a:ext cx="2964696" cy="338036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vetnye-klouny_-_rozovaya-pante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854" y="6265599"/>
            <a:ext cx="95093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57200" y="274638"/>
            <a:ext cx="8334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Где применяют мыльные пузыри? 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79981"/>
              </p:ext>
            </p:extLst>
          </p:nvPr>
        </p:nvGraphicFramePr>
        <p:xfrm>
          <a:off x="971600" y="1196751"/>
          <a:ext cx="7486600" cy="551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4" imgW="7492633" imgH="5816088" progId="Excel.Chart.8">
                  <p:embed/>
                </p:oleObj>
              </mc:Choice>
              <mc:Fallback>
                <p:oleObj r:id="rId4" imgW="7492633" imgH="581608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196751"/>
                        <a:ext cx="7486600" cy="5512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6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aryvoss.co.uk/work-example/cs-ebros/imgs/parkSpecific/PS/PS-discov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704856" cy="5720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opnews.ru/upload/photo/b86f55cc/867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49466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P\Desktop\Фото садик январь-февраль 2019\P_20190219_1711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9"/>
          <a:stretch/>
        </p:blipFill>
        <p:spPr bwMode="auto">
          <a:xfrm>
            <a:off x="4557215" y="1052736"/>
            <a:ext cx="4126795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OP\Desktop\Фото садик январь-февраль 2019\P_20190219_1742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1"/>
          <a:stretch/>
        </p:blipFill>
        <p:spPr bwMode="auto">
          <a:xfrm>
            <a:off x="539553" y="1988840"/>
            <a:ext cx="383702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490" y="133181"/>
            <a:ext cx="686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Дидактические пособия, плакаты,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450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Социологический опрос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46113"/>
              </p:ext>
            </p:extLst>
          </p:nvPr>
        </p:nvGraphicFramePr>
        <p:xfrm>
          <a:off x="611560" y="1700808"/>
          <a:ext cx="7416824" cy="38699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8412"/>
                <a:gridCol w="3708412"/>
              </a:tblGrid>
              <a:tr h="3817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Польза</a:t>
                      </a:r>
                      <a:endParaRPr lang="ru-RU" sz="20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Вред</a:t>
                      </a:r>
                      <a:endParaRPr lang="ru-RU" sz="2000" dirty="0"/>
                    </a:p>
                  </a:txBody>
                  <a:tcPr marT="45709" marB="45709"/>
                </a:tc>
              </a:tr>
              <a:tr h="72105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Тренировка дыхания</a:t>
                      </a:r>
                    </a:p>
                    <a:p>
                      <a:pPr marL="0" indent="0" algn="l">
                        <a:buNone/>
                      </a:pPr>
                      <a:endParaRPr lang="ru-RU" sz="200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Аллергия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</a:tr>
              <a:tr h="72105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Творческое развитие</a:t>
                      </a:r>
                    </a:p>
                    <a:p>
                      <a:pPr algn="l"/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Мыльные пузыри  - это не съедобная вещь!!!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</a:tr>
              <a:tr h="126285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Сопутсвуют</a:t>
                      </a:r>
                      <a:r>
                        <a:rPr lang="ru-RU" sz="200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общению, знакомству с другими людьми </a:t>
                      </a:r>
                      <a:r>
                        <a:rPr lang="ru-RU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</a:tr>
              <a:tr h="72105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4.Развитие координации</a:t>
                      </a:r>
                    </a:p>
                    <a:p>
                      <a:pPr algn="l"/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15816" y="1052736"/>
            <a:ext cx="2939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Мыльные пузыри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60679"/>
              </p:ext>
            </p:extLst>
          </p:nvPr>
        </p:nvGraphicFramePr>
        <p:xfrm>
          <a:off x="1528749" y="1746096"/>
          <a:ext cx="6531969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7267"/>
                <a:gridCol w="3344702"/>
              </a:tblGrid>
              <a:tr h="149277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гр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Фэри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25 мл глицерина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150 мл воды</a:t>
                      </a: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Все ингредиенты перемешиваем и оставляем настояться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на 12-24 часа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!!!</a:t>
                      </a:r>
                    </a:p>
                    <a:p>
                      <a:pPr algn="ctr"/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</a:t>
                      </a:r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!!!</a:t>
                      </a:r>
                      <a:endParaRPr lang="ru-RU" sz="4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14562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50мл шампуня</a:t>
                      </a: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60 мл воды</a:t>
                      </a: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92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100мл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в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ода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15мл жидкое мыло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15мл глицерина</a:t>
                      </a: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08806" y="476672"/>
            <a:ext cx="6751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Приготовление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растворов.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076056" y="4948057"/>
            <a:ext cx="9784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OP\Desktop\Фото садик январь-февраль 2019\P_20190219_1556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62168"/>
          <a:stretch/>
        </p:blipFill>
        <p:spPr bwMode="auto">
          <a:xfrm>
            <a:off x="179512" y="3585186"/>
            <a:ext cx="469121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OP\Desktop\Фото садик январь-февраль 2019\P_20190220_1031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1" t="49062" b="29567"/>
          <a:stretch/>
        </p:blipFill>
        <p:spPr bwMode="auto">
          <a:xfrm>
            <a:off x="4644008" y="404664"/>
            <a:ext cx="4314816" cy="3180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9056" y="1556792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Рисование       мыльными             пузырями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851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1524" y="1340768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Перспектива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topoboi.com/pic/201311/1600x1200/topoboi.com-29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151265" cy="50732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0080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внимание!!!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http://img1.liveinternet.ru/images/attach/c/11/114/404/114404661_puzuy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7152" y="2408694"/>
            <a:ext cx="3714750" cy="436313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://img1.liveinternet.ru/images/attach/c/11/114/404/114404661_puzuy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6" y="2408694"/>
            <a:ext cx="3409950" cy="40767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vetnye-klouny_-_rozovaya-pante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854" y="6265599"/>
            <a:ext cx="95093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3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Цель исследования 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– расширить знания о мыльных пузырях.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1664133"/>
            <a:ext cx="7848872" cy="4573179"/>
          </a:xfrm>
          <a:prstGeom prst="rect">
            <a:avLst/>
          </a:prstGeom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F14124"/>
                </a:solidFill>
                <a:effectLst/>
              </a:rPr>
              <a:t>                            </a:t>
            </a:r>
            <a:r>
              <a:rPr lang="ru-RU" sz="3600" dirty="0" smtClean="0">
                <a:solidFill>
                  <a:srgbClr val="F14124"/>
                </a:solidFill>
                <a:effectLst/>
                <a:latin typeface="Arial" charset="0"/>
                <a:cs typeface="Arial" charset="0"/>
              </a:rPr>
              <a:t>Задачи:</a:t>
            </a:r>
            <a:r>
              <a:rPr lang="ru-RU" sz="2800" dirty="0" smtClean="0">
                <a:solidFill>
                  <a:srgbClr val="F14124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solidFill>
                  <a:srgbClr val="F14124"/>
                </a:solidFill>
                <a:effectLst/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1.Изучить информацию по теме проекта.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2.Узнать о свойствах и форме мыльных пузырей.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3.Путем анкетирования детей и родителей получить ответы на интересующие вопросы.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4.Провести эксперимент - самостоятельное изготовление и получение пузырей из различных растворов.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5.Провести опыты, позволяющие выявить свойства мыльных пузырей.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6.Сформулировать выводы по результатам исследовательской работы.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</a:br>
            <a:endParaRPr lang="ru-RU" sz="2400" dirty="0" smtClean="0">
              <a:solidFill>
                <a:srgbClr val="0070C0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04789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14124"/>
                </a:solidFill>
                <a:latin typeface="Arial" charset="0"/>
                <a:cs typeface="Arial" charset="0"/>
              </a:rPr>
              <a:t>Гипотеза: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Предположим, что мыльные пузыри образуются из мыльного раствора и их можно получить в домашних условиях.</a:t>
            </a:r>
          </a:p>
        </p:txBody>
      </p:sp>
      <p:pic>
        <p:nvPicPr>
          <p:cNvPr id="3" name="Picture 4" descr="http://itd3.mycdn.me/image?id=864666843894&amp;t=20&amp;plc=WEB&amp;tkn=*Ei_4UR_X-IVoKfONJcpfQJi1j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692004" cy="4343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0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457200" y="228600"/>
            <a:ext cx="838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u="sng" dirty="0">
                <a:solidFill>
                  <a:srgbClr val="0070C0"/>
                </a:solidFill>
              </a:rPr>
              <a:t>Мыльный пузырь</a:t>
            </a:r>
            <a:r>
              <a:rPr lang="ru-RU" sz="3200" b="1" dirty="0">
                <a:solidFill>
                  <a:srgbClr val="0070C0"/>
                </a:solidFill>
              </a:rPr>
              <a:t> — тонкая многослойная плёнка мыльной воды, наполненная воздухом, обычно в виде сферы с переливчатой </a:t>
            </a:r>
            <a:r>
              <a:rPr lang="ru-RU" sz="3200" b="1" dirty="0" err="1">
                <a:solidFill>
                  <a:srgbClr val="0070C0"/>
                </a:solidFill>
              </a:rPr>
              <a:t>повехностью</a:t>
            </a:r>
            <a:r>
              <a:rPr lang="ru-RU" sz="3200" b="1" dirty="0">
                <a:solidFill>
                  <a:srgbClr val="0070C0"/>
                </a:solidFill>
              </a:rPr>
              <a:t> (Википедия).</a:t>
            </a:r>
          </a:p>
        </p:txBody>
      </p:sp>
      <p:pic>
        <p:nvPicPr>
          <p:cNvPr id="3" name="Picture 2" descr="http://detsad-18.ru/wp-content/uploads/2018/05/%D0%BB%D0%BE%D0%B3%D0%BE-%D0%BF%D1%83%D0%B7%D1%8B%D1%80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613848" cy="3557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09537"/>
            <a:ext cx="8534400" cy="90256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История мыльных пузырей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382" y="1991042"/>
            <a:ext cx="3091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При раскопках известного города Помпеи были найдены фрески с изображением детей, выдувающих мыльные пузыри.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4044950" y="1447800"/>
            <a:ext cx="507523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Однажды король, приказал всем вымыться мылом под страхом смертной казни. Только один старый сапожник </a:t>
            </a:r>
            <a:r>
              <a:rPr lang="ru-RU" b="1" dirty="0" err="1">
                <a:solidFill>
                  <a:srgbClr val="0070C0"/>
                </a:solidFill>
              </a:rPr>
              <a:t>Пумпатус</a:t>
            </a:r>
            <a:r>
              <a:rPr lang="ru-RU" b="1" dirty="0">
                <a:solidFill>
                  <a:srgbClr val="0070C0"/>
                </a:solidFill>
              </a:rPr>
              <a:t> не любил мыться. Стражники затащили его в ванную и из трубки </a:t>
            </a:r>
            <a:r>
              <a:rPr lang="ru-RU" b="1" dirty="0" err="1">
                <a:solidFill>
                  <a:srgbClr val="0070C0"/>
                </a:solidFill>
              </a:rPr>
              <a:t>Пумпатуса</a:t>
            </a:r>
            <a:r>
              <a:rPr lang="ru-RU" b="1" dirty="0">
                <a:solidFill>
                  <a:srgbClr val="0070C0"/>
                </a:solidFill>
              </a:rPr>
              <a:t> вылетел прекрасный прозрачный шар. Шар вылетел в окно и засиял на солнце.  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292475" cy="289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378832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3617656"/>
            <a:ext cx="2666969" cy="3240344"/>
          </a:xfrm>
          <a:prstGeom prst="rect">
            <a:avLst/>
          </a:prstGeom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362200" y="914400"/>
            <a:ext cx="777875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27984" y="836712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" y="457200"/>
            <a:ext cx="8668072" cy="533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Почему мыльный пузырь круглый?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4226" y="134076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Самая компактная форма в природе — это шар.</a:t>
            </a:r>
            <a:r>
              <a:rPr lang="ru-RU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" name="Picture 4" descr="https://2.bp.blogspot.com/-ijL3fwVUGW4/Wp127i1NMFI/AAAAAAAAIio/UnGeOBEPJ1glnR_OIUV7cGwVff2IQszUQCLcBGAs/s1600/%25D0%25BF%25D1%2583%25D0%25B7%25D1%258B%25D1%2580%25D0%25B8_DoV%2B%25281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7092893" cy="373300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341978"/>
            <a:ext cx="7487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Почему мы видим в пузыре радужные цвета</a:t>
            </a: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33" y="1700808"/>
            <a:ext cx="57912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6099006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отражение световых волн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88640"/>
            <a:ext cx="81534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толщина плёнки мыльного пузыря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Рисунок 5" descr="http://900igr.net/up/datai/154736/0011-010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191000" cy="51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4953000" y="2514600"/>
            <a:ext cx="3810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Стенка мыльного пузыря в 5000 раз тоньше волоса.</a:t>
            </a:r>
          </a:p>
        </p:txBody>
      </p:sp>
    </p:spTree>
    <p:extLst>
      <p:ext uri="{BB962C8B-B14F-4D97-AF65-F5344CB8AC3E}">
        <p14:creationId xmlns:p14="http://schemas.microsoft.com/office/powerpoint/2010/main" val="27750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179512" y="476672"/>
            <a:ext cx="5029200" cy="6381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Анкетирование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815130"/>
              </p:ext>
            </p:extLst>
          </p:nvPr>
        </p:nvGraphicFramePr>
        <p:xfrm>
          <a:off x="539552" y="1556792"/>
          <a:ext cx="4468440" cy="309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4" imgW="4517528" imgH="2975106" progId="Excel.Chart.8">
                  <p:embed/>
                </p:oleObj>
              </mc:Choice>
              <mc:Fallback>
                <p:oleObj r:id="rId4" imgW="4517528" imgH="2975106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556792"/>
                        <a:ext cx="4468440" cy="3094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606712"/>
              </p:ext>
            </p:extLst>
          </p:nvPr>
        </p:nvGraphicFramePr>
        <p:xfrm>
          <a:off x="4499992" y="3573016"/>
          <a:ext cx="4449192" cy="315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Диаграмма" r:id="rId7" imgW="4523624" imgH="3145809" progId="Excel.Chart.8">
                  <p:embed/>
                </p:oleObj>
              </mc:Choice>
              <mc:Fallback>
                <p:oleObj name="Диаграмма" r:id="rId7" imgW="4523624" imgH="3145809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573016"/>
                        <a:ext cx="4449192" cy="3157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9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257</Words>
  <Application>Microsoft Office PowerPoint</Application>
  <PresentationFormat>Экран (4:3)</PresentationFormat>
  <Paragraphs>55</Paragraphs>
  <Slides>18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Воздушный поток</vt:lpstr>
      <vt:lpstr>Диаграмма Microsoft Excel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</dc:creator>
  <cp:lastModifiedBy>OP</cp:lastModifiedBy>
  <cp:revision>18</cp:revision>
  <dcterms:created xsi:type="dcterms:W3CDTF">2019-02-24T15:21:56Z</dcterms:created>
  <dcterms:modified xsi:type="dcterms:W3CDTF">2019-03-04T15:12:14Z</dcterms:modified>
</cp:coreProperties>
</file>