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401" autoAdjust="0"/>
    <p:restoredTop sz="9466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4E67D-AA89-47FE-A962-02F6B7DE30AC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40B19-4293-4C3D-83FD-7636ED629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3E7A59-CDB1-49B9-B581-4DB6B4D62422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1208-722E-4A86-90A1-ED0C48D40094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A8A9-490F-46CA-9624-C68475C296CC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7B8290-7C44-4755-A347-5300607A18F9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44C291-67C3-4189-976A-246C82306AA6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C119-43C6-4422-803B-78BBB91A86D3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7E1F-E308-4C5A-A8A3-B1B1902F9F58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A3397B-FB8D-498D-BF69-23EE84AFF7B9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DEE5-623F-4337-A116-70775157871A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C054C3-6573-4B3E-8283-55BD4A4E3524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27BBE4-4BD5-4488-ACD6-9B7CB1DEE3DD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F57FAF-AEBD-4B20-A332-311A4E455F92}" type="datetime1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96FABD-520E-44E4-A8F6-FD70EC70B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14510" y="285728"/>
            <a:ext cx="7129490" cy="232730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 smtClean="0"/>
              <a:t>Презентация по теме :</a:t>
            </a:r>
            <a:br>
              <a:rPr lang="ru-RU" sz="4400" dirty="0" smtClean="0"/>
            </a:br>
            <a:r>
              <a:rPr lang="ru-RU" sz="4400" dirty="0" smtClean="0"/>
              <a:t>«Медицина в Древнем мире»</a:t>
            </a:r>
            <a:endParaRPr lang="ru-RU" sz="4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28860" y="2500306"/>
            <a:ext cx="6400800" cy="4357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Подготовила :ученица 5 в класса СОШ №62 г.Воронежа </a:t>
            </a:r>
            <a:r>
              <a:rPr lang="ru-RU" dirty="0" err="1" smtClean="0">
                <a:solidFill>
                  <a:schemeClr val="tx1"/>
                </a:solidFill>
              </a:rPr>
              <a:t>Карян</a:t>
            </a:r>
            <a:r>
              <a:rPr lang="ru-RU" dirty="0" smtClean="0">
                <a:solidFill>
                  <a:schemeClr val="tx1"/>
                </a:solidFill>
              </a:rPr>
              <a:t> Арина </a:t>
            </a:r>
            <a:r>
              <a:rPr lang="ru-RU" dirty="0" err="1" smtClean="0">
                <a:solidFill>
                  <a:schemeClr val="tx1"/>
                </a:solidFill>
              </a:rPr>
              <a:t>Армановна</a:t>
            </a:r>
            <a:r>
              <a:rPr lang="ru-RU" dirty="0" smtClean="0">
                <a:solidFill>
                  <a:schemeClr val="tx1"/>
                </a:solidFill>
              </a:rPr>
              <a:t> под руководством учителя </a:t>
            </a:r>
            <a:r>
              <a:rPr lang="ru-RU" dirty="0" err="1" smtClean="0">
                <a:solidFill>
                  <a:schemeClr val="tx1"/>
                </a:solidFill>
              </a:rPr>
              <a:t>Жигульской</a:t>
            </a:r>
            <a:r>
              <a:rPr lang="ru-RU" dirty="0" smtClean="0">
                <a:solidFill>
                  <a:schemeClr val="tx1"/>
                </a:solidFill>
              </a:rPr>
              <a:t> Марины Ивановны</a:t>
            </a: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3600" dirty="0" smtClean="0">
                <a:solidFill>
                  <a:schemeClr val="tx1"/>
                </a:solidFill>
              </a:rPr>
              <a:t>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Хирургия</a:t>
            </a:r>
            <a:endParaRPr lang="ru-RU" sz="7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3657600" cy="550070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Зубы пломбировались, недостающие заменялись искусственными, которые привязывались золотыми проволоками к соседним зубам. Египетские врачи достигли в лечении глазных болезней замечательного искусства; назначались лекарства и производились операции.</a:t>
            </a:r>
            <a:endParaRPr lang="ru-RU" b="1" dirty="0"/>
          </a:p>
        </p:txBody>
      </p:sp>
      <p:pic>
        <p:nvPicPr>
          <p:cNvPr id="8" name="Содержимое 7" descr="43927545_1242578289_a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6" y="1500174"/>
            <a:ext cx="4071966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/>
              <a:t>Древний Китай</a:t>
            </a:r>
            <a:endParaRPr lang="ru-RU" sz="6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 descr="mb4_0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14488"/>
            <a:ext cx="735811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Медицинская литература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Литература громадна; сочинение "</a:t>
            </a:r>
            <a:r>
              <a:rPr lang="ru-RU" b="1" dirty="0" err="1" smtClean="0"/>
              <a:t>Пу-тце-фанг</a:t>
            </a:r>
            <a:r>
              <a:rPr lang="ru-RU" b="1" dirty="0" smtClean="0"/>
              <a:t>" содержит 168 книг и 1960 трактатов и представляет руководство для лечения болезней; "</a:t>
            </a:r>
            <a:r>
              <a:rPr lang="ru-RU" b="1" dirty="0" err="1" smtClean="0"/>
              <a:t>Шин-ши-чун-шин</a:t>
            </a:r>
            <a:r>
              <a:rPr lang="ru-RU" b="1" dirty="0" smtClean="0"/>
              <a:t>" есть сборник из 120 книг; кроме того, есть множество других весьма объемистых сочинений.</a:t>
            </a:r>
            <a:endParaRPr lang="ru-RU" b="1" dirty="0"/>
          </a:p>
        </p:txBody>
      </p:sp>
      <p:pic>
        <p:nvPicPr>
          <p:cNvPr id="6" name="Содержимое 5" descr="2d1c8bd69535f8b34ca8a6f18b7067b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1643050"/>
            <a:ext cx="3657600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Философия вместо науки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3657600" cy="5786454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Врачей в Китае очень много, потому что всякий грамотный человек, прочтя медицинские сочинения, считает себя способным лечить; есть, однако, врачи, получившие право на лечение после экзамена или по наследству. При распознавании болезни обращается внимание на пульс; на каждой руке распознаются 3 особых пульса, и каждый из них разделяется на 24 вида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Содержимое 7" descr="une-alliance-vieille-comme-le-monde-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71934" y="1142984"/>
            <a:ext cx="3856041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Физиология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Китайцы знали о системе кровообращения ещё во времена династии </a:t>
            </a:r>
            <a:r>
              <a:rPr lang="ru-RU" b="1" dirty="0" err="1" smtClean="0"/>
              <a:t>Хань</a:t>
            </a:r>
            <a:r>
              <a:rPr lang="ru-RU" b="1" dirty="0" smtClean="0"/>
              <a:t> (202 г. до х.э.- 220 г. х.э.), в то время как современная медицина пришла к этому только в XVII веке.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narkoz-v-drevnost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1617980"/>
            <a:ext cx="3657600" cy="4536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Лечебные средства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3657600" cy="592933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/>
              <a:t>Китайские лечебные средства составляют невозможно пеструю смесь; здесь в ходу и растения, и неорганические соединения, и кости, рога, зубы, шерсть Хирургии почти не существует; при различных страданиях делаются проколы иглой или прижигания вообще, кровавые операции не производятся. Прибегают к приемам изгнания духов.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 descr="thumb_l_776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11294" y="1143000"/>
            <a:ext cx="3575761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dirty="0" smtClean="0"/>
              <a:t>Древняя Индия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 descr="ayurveda-diagnos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7358114" cy="4500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Врачи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3657600" cy="5857892"/>
          </a:xfrm>
        </p:spPr>
        <p:txBody>
          <a:bodyPr>
            <a:normAutofit fontScale="47500" lnSpcReduction="20000"/>
          </a:bodyPr>
          <a:lstStyle/>
          <a:p>
            <a:r>
              <a:rPr lang="ru-RU" sz="2900" b="1" dirty="0" smtClean="0"/>
              <a:t>Сначала медициной занимались исключительно брамины; Медицинское преподавание производилось особыми браминами, которые назывались гуру; оно состояло в чтении священных книг, объяснении их, изучении лекарств, в примерном лечении больных; для пополнения образования ученики с учителем совершали путешествия и наблюдали как лечит другой гуру. Окончив врачебное образование, молодой человек получал от раджи право лечить, при чем давал обещание одеваться чисто, стричь бороду и ногти, говорить мягко, без резкостей, являться к больному по первому требованию, лечить даром браминов и не браться за лечение неизлечимых страданий. Призванный к больному, образованный врач тщательно исследовал страдающую часть тела и назначал лекарство, когда окончательно убеждался в характере болезни.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145430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1071546"/>
            <a:ext cx="3657600" cy="5000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Медицинская литература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3657600" cy="585789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Медицинские познания Индии собраны в священных гимнах </a:t>
            </a:r>
            <a:r>
              <a:rPr lang="ru-RU" b="1" dirty="0" err="1" smtClean="0"/>
              <a:t>Яджур-веды</a:t>
            </a:r>
            <a:r>
              <a:rPr lang="ru-RU" b="1" dirty="0" smtClean="0"/>
              <a:t>, которая составлена не раньше IX в. Позже, в период браминов, появились объяснения вед, сделанные различными писателями; из последних особенно замечательны </a:t>
            </a:r>
            <a:r>
              <a:rPr lang="ru-RU" b="1" dirty="0" err="1" smtClean="0"/>
              <a:t>Чарака</a:t>
            </a:r>
            <a:r>
              <a:rPr lang="ru-RU" b="1" dirty="0" smtClean="0"/>
              <a:t> и </a:t>
            </a:r>
            <a:r>
              <a:rPr lang="ru-RU" b="1" dirty="0" err="1" smtClean="0"/>
              <a:t>Сушрута</a:t>
            </a:r>
            <a:r>
              <a:rPr lang="ru-RU" b="1" dirty="0" smtClean="0"/>
              <a:t>. У них мы встречаем здравый взгляд на болезни и логические выводы относительно лечения. Вероятно, сочинения двух только что названных авторов составлены были в III-IX вв. до начала нашего летосчисления; сочинения имеют вид сборников, в которые вошли отрывки из различных писателей. Кроме двух приведенных сочинений сохранилось много других, разъясняющих ту или другую отрасль медицины. В "</a:t>
            </a:r>
            <a:r>
              <a:rPr lang="ru-RU" b="1" dirty="0" err="1" smtClean="0"/>
              <a:t>Сушута</a:t>
            </a:r>
            <a:r>
              <a:rPr lang="ru-RU" b="1" dirty="0" smtClean="0"/>
              <a:t> </a:t>
            </a:r>
            <a:r>
              <a:rPr lang="ru-RU" b="1" dirty="0" err="1" smtClean="0"/>
              <a:t>Самхита</a:t>
            </a:r>
            <a:r>
              <a:rPr lang="ru-RU" b="1" dirty="0" smtClean="0"/>
              <a:t>" например подробно описывается 20 острых и 101 тупой медицинский инструмент, среди которых шприцы, пинцеты, </a:t>
            </a:r>
            <a:endParaRPr lang="ru-RU" b="1" dirty="0"/>
          </a:p>
        </p:txBody>
      </p:sp>
      <p:pic>
        <p:nvPicPr>
          <p:cNvPr id="6" name="Содержимое 5" descr="3234_ayurveda-kartin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1071546"/>
            <a:ext cx="3657600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800" b="1" dirty="0" smtClean="0"/>
              <a:t>Хирургия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3657600" cy="564360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Гигиене в Индии было посвящено много сочинений. В них изучалось влияние климата, времен года, пищи и Свежие припасы считаются наиболее способствующими здоровью, также весьма полезны купанье, растирание тела мазями. Зубы чистятся щеточкой из мягких древесных ветвей; зубной порошок приготовлялся из меда, длинного перца, сухого имбиря и прочих компонентов. Из пищевых веществ наиболее полезны свежее мясо, мед, очищенный животный жир, молоко различных животных. Спиртные напитки были запрещены ведами, но позже распространились повсюду; </a:t>
            </a:r>
            <a:r>
              <a:rPr lang="ru-RU" dirty="0" err="1" smtClean="0"/>
              <a:t>Сушрута</a:t>
            </a:r>
            <a:r>
              <a:rPr lang="ru-RU" dirty="0" smtClean="0"/>
              <a:t> описывает напитки из различных плодов; вино признавалось необходимым для усиления аппетита.</a:t>
            </a:r>
            <a:endParaRPr lang="ru-RU" dirty="0"/>
          </a:p>
        </p:txBody>
      </p:sp>
      <p:pic>
        <p:nvPicPr>
          <p:cNvPr id="6" name="Содержимое 5" descr="s-13f1a721ac382304e6d09012a3d6ee1942784f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939461"/>
            <a:ext cx="3657600" cy="3764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48" y="0"/>
            <a:ext cx="7715304" cy="15001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План</a:t>
            </a:r>
            <a:endParaRPr lang="ru-RU" sz="8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7681914" cy="48737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/>
              <a:t>1. Титульный слайд</a:t>
            </a:r>
          </a:p>
          <a:p>
            <a:r>
              <a:rPr lang="ru-RU" sz="3600" b="1" dirty="0" smtClean="0"/>
              <a:t>2.План</a:t>
            </a:r>
          </a:p>
          <a:p>
            <a:r>
              <a:rPr lang="ru-RU" sz="3600" b="1" dirty="0" smtClean="0"/>
              <a:t>3.Введение</a:t>
            </a:r>
          </a:p>
          <a:p>
            <a:r>
              <a:rPr lang="ru-RU" sz="3600" b="1" dirty="0" smtClean="0"/>
              <a:t>4.Древний Египет</a:t>
            </a:r>
          </a:p>
          <a:p>
            <a:r>
              <a:rPr lang="ru-RU" sz="3600" b="1" dirty="0" smtClean="0"/>
              <a:t>5.Древний Китай</a:t>
            </a:r>
          </a:p>
          <a:p>
            <a:r>
              <a:rPr lang="ru-RU" sz="3600" b="1" dirty="0" smtClean="0"/>
              <a:t>6.Древняя Индия</a:t>
            </a:r>
          </a:p>
          <a:p>
            <a:r>
              <a:rPr lang="ru-RU" sz="3600" b="1" dirty="0" smtClean="0"/>
              <a:t>7.Заключение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Заключение</a:t>
            </a:r>
            <a:endParaRPr lang="ru-RU" sz="7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Медицина Древнего мира дала большой толчок в данной сфере. Об этом можно судить о достижениях и египтян, и китайцев, и римлян, и греков того времени. Высокого уровня достигла гигиена; диета и соблюдение чистоты входили в религиозные предписания. Конечно, несовершенство техники того времени и незнание людьми фундаментальных законов естества не позволили им полностью избавиться от заблуждений в сфере человеческого тела, однако то, что было сделано, действительно заслужило того, чтобы имена ученых и простых медиков древнего мира были внесены в анналы истории.</a:t>
            </a:r>
            <a:endParaRPr lang="ru-RU" dirty="0"/>
          </a:p>
        </p:txBody>
      </p:sp>
      <p:pic>
        <p:nvPicPr>
          <p:cNvPr id="6" name="Содержимое 5" descr="новый коллаж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071678"/>
            <a:ext cx="3657600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072494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                           </a:t>
            </a:r>
            <a:r>
              <a:rPr lang="ru-RU" sz="8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Введение</a:t>
            </a:r>
            <a:endParaRPr lang="ru-RU" sz="8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3657600" cy="578647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 Black" pitchFamily="34" charset="0"/>
                <a:cs typeface="Aparajita" pitchFamily="34" charset="0"/>
              </a:rPr>
              <a:t>Ещё в древние времена, в самой ранней стадии существования человека, наблюдались знания о врачевании в самых примитивных формах. Тогда же зародились и гигиенические нормы, которые с течением времени постоянно изменялись. В процессе накопления опыта и знаний люда закрепляли медицинские и гигиенические нормы в форме обычаев и традиций, которые способствовали защите от заболеваний и лечению. Впоследствии это область врачевания переросла в народную медицину и  гигиену. </a:t>
            </a:r>
            <a:endParaRPr lang="ru-RU" sz="1400" b="1" i="1" dirty="0">
              <a:latin typeface="Arial Black" pitchFamily="34" charset="0"/>
              <a:cs typeface="Aparajita" pitchFamily="34" charset="0"/>
            </a:endParaRPr>
          </a:p>
        </p:txBody>
      </p:sp>
      <p:pic>
        <p:nvPicPr>
          <p:cNvPr id="7" name="Содержимое 6" descr="Medicine_in_Ancient_Egyp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71934" y="1285860"/>
            <a:ext cx="4000528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dirty="0" smtClean="0"/>
              <a:t>Древний Египет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1492577326_praktiki-drevnego-egipta-kotorye-my-ispolzuem-do-sih-po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7620000" cy="4972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857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Медицинская литература</a:t>
            </a:r>
            <a:endParaRPr lang="ru-RU" sz="4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3657600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Источниками для изучения медицины древних египтян являются археологические материалы , письменные памятки-папирусы, архитектурные достопримечательности с многочисленными надписями на них. Из периода Давнего царства</a:t>
            </a:r>
            <a:r>
              <a:rPr lang="ru-RU" sz="1600" b="1" dirty="0" smtClean="0"/>
              <a:t>, сохранился </a:t>
            </a:r>
            <a:r>
              <a:rPr lang="ru-RU" sz="1600" b="1" dirty="0" smtClean="0"/>
              <a:t>до наших времен папирус медицинского содержания, известный в истории медицины под названием </a:t>
            </a:r>
            <a:r>
              <a:rPr lang="ru-RU" sz="1600" b="1" dirty="0" err="1" smtClean="0"/>
              <a:t>Кахунского</a:t>
            </a:r>
            <a:r>
              <a:rPr lang="ru-RU" sz="1600" b="1" dirty="0" smtClean="0"/>
              <a:t> , в котором рассказывается о лечении женских болезней и болезней домашних животных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pic>
        <p:nvPicPr>
          <p:cNvPr id="7" name="Содержимое 6" descr="ani_03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143372" y="1214422"/>
            <a:ext cx="3927479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Папирус  </a:t>
            </a:r>
            <a:r>
              <a:rPr lang="ru-RU" sz="6000" b="1" dirty="0" err="1" smtClean="0"/>
              <a:t>Эберса</a:t>
            </a:r>
            <a:endParaRPr lang="ru-RU" sz="6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3657600" cy="52863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Среди папирусов с медицинскими сведениями важнейшим является папирус </a:t>
            </a:r>
            <a:r>
              <a:rPr lang="ru-RU" b="1" dirty="0" err="1" smtClean="0"/>
              <a:t>Эберса</a:t>
            </a:r>
            <a:r>
              <a:rPr lang="ru-RU" b="1" dirty="0" smtClean="0"/>
              <a:t>, найденный в руинах Фив в 1873 г. Это свиток объемом 110 страниц, который имеет название «Книга изготовления лекарств для всех частей тела» длиной 20 м, 30 см в ширину, треть его сугубо медицинского содержания. В папирусе </a:t>
            </a:r>
            <a:r>
              <a:rPr lang="ru-RU" b="1" dirty="0" err="1" smtClean="0"/>
              <a:t>Эберса</a:t>
            </a:r>
            <a:r>
              <a:rPr lang="ru-RU" b="1" dirty="0" smtClean="0"/>
              <a:t>, как во всех других, не находим имен авторов, содержание подается как откровение высших сил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6" name="Содержимое 5" descr="eberspapyrus1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71934" y="1500174"/>
            <a:ext cx="4070355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81890" cy="12033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7300" b="1" dirty="0" smtClean="0"/>
              <a:t>Врачи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Врачебное дело находилось в руках жрецов — </a:t>
            </a:r>
            <a:r>
              <a:rPr lang="ru-RU" b="1" dirty="0" err="1" smtClean="0"/>
              <a:t>пастофоров</a:t>
            </a:r>
            <a:r>
              <a:rPr lang="ru-RU" b="1" dirty="0" smtClean="0"/>
              <a:t>; они принимали больных в храмах. Преподавание медицине производилось в особых школах. Телом, по поверью управляли 4 духа (деканы). До 50 лет тело увеличивается в весе ежегодно на 1/2 лота, а позже начинает уменьшаться, отчего и происходит смерть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egipto-culturainquieta.jpg3_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1714488"/>
            <a:ext cx="365760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Лекарственные средства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3657600" cy="592935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Египтянам были известны свойства 700 средств, которые добывались из всех царств природы. Были известны опий и гашиш. Лекарства давались всегда свежие и притом подогретые; также средства замешивались с тестом и давались в виде хлеба. Чтобы ввести лекарство дитю, кормилица принимала его и оно с молоком поступало к младенцу. Средства, не вводившиеся через рот, были весьма разнообразны: клизмы,, затычки, впрыскивания, втирания,, мази, припарки. А в качестве средства для лечения инфекционных ран древние египтяне издревле использовали природные антибиотики.</a:t>
            </a:r>
            <a:endParaRPr lang="ru-RU" sz="1600" b="1" dirty="0"/>
          </a:p>
        </p:txBody>
      </p:sp>
      <p:pic>
        <p:nvPicPr>
          <p:cNvPr id="6" name="Содержимое 5" descr="1_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928670"/>
            <a:ext cx="365760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6700" b="1" dirty="0" smtClean="0"/>
              <a:t>Методы лечения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ABD-520E-44E4-A8F6-FD70EC70BEB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3657600" cy="58578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Египетское малокровие составляет своеобразную болезнь, происхождение которой от паразитов объяснено лишь недавно; эта причина, однако, указана весьма точно еще в папирусах. Болезни кожи и особенно проказа встречались часто; проказа считалась заразительной, почему больные уединялись. Перевязка ран производилась вполне удовлетворительно; при переломах менялись повязки; язвы присыпались порошками или лечились мазями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23d98739a8b19ae85ebd2de4ba6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70375" y="1285860"/>
            <a:ext cx="365760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771</TotalTime>
  <Words>1144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Презентация по теме : «Медицина в Древнем мире»</vt:lpstr>
      <vt:lpstr>План</vt:lpstr>
      <vt:lpstr>                           Введение</vt:lpstr>
      <vt:lpstr>Древний Египет</vt:lpstr>
      <vt:lpstr>Медицинская литература</vt:lpstr>
      <vt:lpstr>Папирус  Эберса</vt:lpstr>
      <vt:lpstr>        Врачи </vt:lpstr>
      <vt:lpstr>Лекарственные средства </vt:lpstr>
      <vt:lpstr>         Методы лечения </vt:lpstr>
      <vt:lpstr>Хирургия</vt:lpstr>
      <vt:lpstr>Древний Китай</vt:lpstr>
      <vt:lpstr>Медицинская литература </vt:lpstr>
      <vt:lpstr>Философия вместо науки </vt:lpstr>
      <vt:lpstr>Физиология </vt:lpstr>
      <vt:lpstr>Лечебные средства </vt:lpstr>
      <vt:lpstr>Древняя Индия</vt:lpstr>
      <vt:lpstr>Врачи </vt:lpstr>
      <vt:lpstr>Медицинская литература </vt:lpstr>
      <vt:lpstr> Хирургия 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Медицина в Древнем мире</dc:title>
  <dc:creator>Arina Qaryan</dc:creator>
  <cp:lastModifiedBy>Учитель</cp:lastModifiedBy>
  <cp:revision>80</cp:revision>
  <dcterms:created xsi:type="dcterms:W3CDTF">2018-12-18T18:51:10Z</dcterms:created>
  <dcterms:modified xsi:type="dcterms:W3CDTF">2018-12-21T11:24:49Z</dcterms:modified>
</cp:coreProperties>
</file>