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3" r:id="rId4"/>
    <p:sldId id="264" r:id="rId5"/>
    <p:sldId id="257" r:id="rId6"/>
    <p:sldId id="258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4C2FF2-FA8F-4425-8625-3E9C419F38B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757070-1BCD-458C-9EC9-2186BC4C3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iarussia.ru/kak-krestiane-na-rusi/" TargetMode="External"/><Relationship Id="rId2" Type="http://schemas.openxmlformats.org/officeDocument/2006/relationships/hyperlink" Target="https://yandex.ru/images/search?pos=8&amp;img_url=https://s1.babiki.ru/uploads%2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andex.ru/search/?lr=63&amp;clid=2256161911&amp;win=351&amp;text=%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828800"/>
          </a:xfrm>
        </p:spPr>
        <p:txBody>
          <a:bodyPr/>
          <a:lstStyle/>
          <a:p>
            <a:pPr algn="ctr"/>
            <a:r>
              <a:rPr lang="ru-RU" b="0" dirty="0" smtClean="0"/>
              <a:t>Как воспитывали крестьян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4499992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ученица 5 Г класса средней школы №57</a:t>
            </a:r>
          </a:p>
          <a:p>
            <a:pPr algn="ctr"/>
            <a:r>
              <a:rPr lang="ru-RU" dirty="0" smtClean="0"/>
              <a:t>Коробова Софья</a:t>
            </a:r>
            <a:endParaRPr lang="ru-RU" dirty="0"/>
          </a:p>
        </p:txBody>
      </p:sp>
      <p:sp>
        <p:nvSpPr>
          <p:cNvPr id="13314" name="AutoShape 2" descr="https://newsland.com/static/u/content_image_from_text/11122016/5593531-12345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newsland.com/static/u/content_image_from_text/11122016/5593531-12345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newsland.com/static/u/content_image_from_text/11122016/5593531-12345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womansk.net/upload/content/2016-01/1/59/05198cae8b7b415744bb386f3cfb8c8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05198cae8b7b415744bb386f3cfb8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95331"/>
            <a:ext cx="4355976" cy="356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Кто такие крестьяне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98004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Крестьяне - население, занятое в сельскохозяйственном производстве. Появились в неолите. Класс крестьян (первоначально свободных земледельцев) пережил в эпоху средних веков до конца XVIII (18)века во всех странах Европы, кроме Швеции и Норвегии, период зависимых отношений к землевладельцу и прикрепления к </a:t>
            </a:r>
            <a:r>
              <a:rPr lang="ru-RU" dirty="0" err="1" smtClean="0"/>
              <a:t>земле.Неотъемлемые</a:t>
            </a:r>
            <a:r>
              <a:rPr lang="ru-RU" dirty="0" smtClean="0"/>
              <a:t> признаки крестьянина: работа на земле, проживание в деревне или селе, регулирующая роль традиции во всех сферах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Женщина </a:t>
            </a:r>
            <a:endParaRPr lang="ru-RU" dirty="0"/>
          </a:p>
        </p:txBody>
      </p:sp>
      <p:pic>
        <p:nvPicPr>
          <p:cNvPr id="7" name="Содержимое 6" descr="b6aad08e955d76853911f04dbad227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96752"/>
            <a:ext cx="3960440" cy="531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05198cae8b7b415744bb386f3cfb8c8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flipV="1">
            <a:off x="395288" y="4765588"/>
            <a:ext cx="55899" cy="45719"/>
          </a:xfrm>
        </p:spPr>
      </p:pic>
      <p:pic>
        <p:nvPicPr>
          <p:cNvPr id="11" name="Рисунок 10" descr="034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3480300" cy="540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74"/>
            <a:ext cx="9144000" cy="6828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233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Дети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183880" cy="498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Научившись ходить, карапуз передвигался по избе, преимущественно в одной короткой рубашонке, занимая себя разными подручными предметами. Присматривать за ним могли бабушка с дедушкой или кто-то из старших детей.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9458" name="AutoShape 2" descr="Как крестьяне на Руси детей воспиты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5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789040"/>
            <a:ext cx="4910336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98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В холодное время года малыш обычно находился в помещении, так как с зимней одеждой для малышей в то время было туговато, а в теплое – выходил на улицу, где бегал по земле босиком опять-таки под присмотром юных нянек, которым могло быть около четырех-пяти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Юность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49800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Браки в крестьянской среде были ранними. В XVIII (18)веке вполне подходящим для семейной жизни считался возраст 14-15 лет. С середины XIX(19) века в законный брак могли вступать юноши с 18 лет, а девушки – с 16 лет. Крестьянских девиц зачастую отдавали замуж без их согласия, да и мнением юных женихов тоже не всегда интересовались. Зато дети придавали родительскому благословению огромное значение.</a:t>
            </a:r>
            <a:endParaRPr lang="ru-RU" dirty="0"/>
          </a:p>
        </p:txBody>
      </p:sp>
      <p:pic>
        <p:nvPicPr>
          <p:cNvPr id="5" name="Рисунок 4" descr="3bb896101963dc5a29feb86edf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72" y="4987630"/>
            <a:ext cx="4200128" cy="1870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Вопросы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98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1.Со </a:t>
            </a:r>
            <a:r>
              <a:rPr lang="ru-RU" dirty="0" err="1" smtClean="0"/>
              <a:t>скольки</a:t>
            </a:r>
            <a:r>
              <a:rPr lang="ru-RU" dirty="0" smtClean="0"/>
              <a:t>  лет девушку выдавали за муж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(с 16 лет)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2.Кто мог присматривать за малышами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(Присматривать за ним могли бабушка с дедушкой или кто-то из старших детей)</a:t>
            </a:r>
          </a:p>
          <a:p>
            <a:pPr>
              <a:buNone/>
            </a:pPr>
            <a:r>
              <a:rPr lang="ru-RU" dirty="0" smtClean="0"/>
              <a:t>3.Где обычно находился малыш в холодное время года</a:t>
            </a:r>
            <a:r>
              <a:rPr lang="en-US" dirty="0" smtClean="0"/>
              <a:t> 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(находился в помещении)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ques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077072"/>
            <a:ext cx="1969024" cy="232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Источники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98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https://yandex.ru/images/search?pos=8&amp;img_url=https%3A%2F%2Fs1.babiki.ru%2Fuploads%2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en-US" sz="1600" dirty="0" smtClean="0">
                <a:hlinkClick r:id="rId3"/>
              </a:rPr>
              <a:t>https://moiarussia.ru/kak-krestiane-na-rusi/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https://www.yandex.ru/search/?lr=63&amp;clid=225 https://yandex.ru/images/search?pos=42&amp;p=1&amp;img_url=https%3A%2F%2Ft4.ftcdn.net%2Fjpg%2F00%2F47%2F18%2F77%2F500_F_47187764_S0ebzXcYDXRsungNLw17W9llr9rcaucs.jpg&amp;text=%D0%B2%D0%BE%D0%BF%D1%80%D0%BE%D1%81&amp;rpt=simage 6161911&amp;win=351&amp;text=%</a:t>
            </a:r>
            <a:r>
              <a:rPr lang="ru-RU" sz="1600" dirty="0" smtClean="0"/>
              <a:t>                                                                 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266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Как воспитывали крестьян</vt:lpstr>
      <vt:lpstr>Кто такие крестьяне?</vt:lpstr>
      <vt:lpstr>Слайд 3</vt:lpstr>
      <vt:lpstr>Слайд 4</vt:lpstr>
      <vt:lpstr>Детство </vt:lpstr>
      <vt:lpstr>Слайд 6</vt:lpstr>
      <vt:lpstr>Юность  </vt:lpstr>
      <vt:lpstr>Вопросы  </vt:lpstr>
      <vt:lpstr>Источники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2018-11-22T14:36:13Z</dcterms:created>
  <dcterms:modified xsi:type="dcterms:W3CDTF">2018-12-12T12:53:06Z</dcterms:modified>
</cp:coreProperties>
</file>