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38EA89F-0952-452A-A7E1-23A6249C0916}" type="datetimeFigureOut">
              <a:rPr lang="ru-RU" smtClean="0"/>
              <a:pPr/>
              <a:t>12.12.2018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D0AD645-0441-4AF5-A66C-63DD80F98B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med"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&#1043;&#1072;&#1083;&#1072;\Music\SHopen-Nezhnost_(ru3.mp3-tut.biz).mp3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Моделирование на основе прямой юбки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Составила: Лагутина Г.А.</a:t>
            </a:r>
          </a:p>
          <a:p>
            <a:pPr algn="ctr"/>
            <a:r>
              <a:rPr lang="ru-RU" dirty="0" smtClean="0"/>
              <a:t>Моделирование </a:t>
            </a:r>
            <a:r>
              <a:rPr lang="ru-RU" dirty="0" smtClean="0"/>
              <a:t>на основе прямой юбки  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моделирования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Внимательно изучить эскиз модели;</a:t>
            </a:r>
          </a:p>
          <a:p>
            <a:r>
              <a:rPr lang="ru-RU" dirty="0" smtClean="0"/>
              <a:t>2. Определить на каких участках надо сделать изменения чертежа юбки, чтобы получить модель, соответствующую эскизу;</a:t>
            </a:r>
          </a:p>
          <a:p>
            <a:r>
              <a:rPr lang="ru-RU" dirty="0" smtClean="0"/>
              <a:t>3. Нанести вспомогательные линии изменения на чертеж основы юбки;</a:t>
            </a:r>
          </a:p>
          <a:p>
            <a:r>
              <a:rPr lang="ru-RU" dirty="0" smtClean="0"/>
              <a:t>4. Вырезать выкройки.</a:t>
            </a:r>
            <a:endParaRPr lang="ru-RU" dirty="0"/>
          </a:p>
        </p:txBody>
      </p:sp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Расширение юбки по линии низа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229598" cy="443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544"/>
                <a:gridCol w="2143139"/>
                <a:gridCol w="2828915"/>
              </a:tblGrid>
              <a:tr h="90868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Наименование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Обозначение</a:t>
                      </a:r>
                      <a:r>
                        <a:rPr lang="ru-RU" sz="2000" baseline="0" dirty="0" smtClean="0"/>
                        <a:t> на  чертеже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Выполнение </a:t>
                      </a:r>
                      <a:endParaRPr lang="ru-RU" sz="2000" dirty="0"/>
                    </a:p>
                  </a:txBody>
                  <a:tcPr/>
                </a:tc>
              </a:tr>
              <a:tr h="90868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1. Методом закрытия вытачек.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вв1</a:t>
                      </a:r>
                    </a:p>
                    <a:p>
                      <a:pPr algn="ctr"/>
                      <a:r>
                        <a:rPr lang="ru-RU" sz="2000" dirty="0" smtClean="0"/>
                        <a:t>вв2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Провести осевые линии от вытачек</a:t>
                      </a:r>
                      <a:endParaRPr lang="ru-RU" sz="2000" dirty="0"/>
                    </a:p>
                  </a:txBody>
                  <a:tcPr/>
                </a:tc>
              </a:tr>
              <a:tr h="90868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2.Методом частичного закрытия вытачки</a:t>
                      </a:r>
                      <a:r>
                        <a:rPr lang="ru-RU" sz="2000" baseline="0" dirty="0" smtClean="0"/>
                        <a:t> и  дополнительного разреза.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Б6Б2</a:t>
                      </a:r>
                    </a:p>
                    <a:p>
                      <a:pPr algn="ctr"/>
                      <a:r>
                        <a:rPr lang="ru-RU" sz="2000" dirty="0" smtClean="0"/>
                        <a:t>Б2Б7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Провести</a:t>
                      </a:r>
                      <a:r>
                        <a:rPr lang="ru-RU" sz="2000" baseline="0" dirty="0" smtClean="0"/>
                        <a:t> осевые линии от вытачек.  Б6Б2, Б2Б7 разделить пополам, провести осевые линии.</a:t>
                      </a:r>
                      <a:endParaRPr lang="ru-RU" sz="2000" dirty="0"/>
                    </a:p>
                  </a:txBody>
                  <a:tcPr/>
                </a:tc>
              </a:tr>
              <a:tr h="90868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3.Юбка с кокетками и встречными складками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Б6Б2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Наметить линию кокетки. Провести осевые линии.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Методом закрытия вытачек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928802"/>
            <a:ext cx="4038600" cy="4525963"/>
          </a:xfrm>
        </p:spPr>
        <p:txBody>
          <a:bodyPr/>
          <a:lstStyle/>
          <a:p>
            <a:r>
              <a:rPr lang="ru-RU" dirty="0" smtClean="0"/>
              <a:t>Закрытие вытачки полностью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000240"/>
            <a:ext cx="4038600" cy="4525963"/>
          </a:xfrm>
        </p:spPr>
        <p:txBody>
          <a:bodyPr/>
          <a:lstStyle/>
          <a:p>
            <a:r>
              <a:rPr lang="ru-RU" dirty="0" smtClean="0"/>
              <a:t>Частичное закрытие вытачки и разрез </a:t>
            </a:r>
            <a:endParaRPr lang="ru-RU" dirty="0"/>
          </a:p>
        </p:txBody>
      </p:sp>
      <p:pic>
        <p:nvPicPr>
          <p:cNvPr id="5" name="cc-m-textwithimage-image-5511750817" descr="https://image.jimcdn.com/app/cms/image/transf/dimension=210x1024:format=jpg/path/s654dda41c71d4c3b/image/i9b041f3915801543/version/1318881058/image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857496"/>
            <a:ext cx="1998345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c-m-textwithimage-image-5511752317" descr="https://image.jimcdn.com/app/cms/image/transf/dimension=210x1024:format=jpg/path/s654dda41c71d4c3b/image/i4c21e519de23a016/version/1318881156/image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4786322"/>
            <a:ext cx="1998345" cy="149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c-m-textwithimage-image-5511754317" descr="https://image.jimcdn.com/app/cms/image/transf/dimension=210x1024:format=jpg/path/s654dda41c71d4c3b/image/idb36106167e6ee8c/version/1318881252/image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000372"/>
            <a:ext cx="1998345" cy="159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cc-m-textwithimage-image-5511756217" descr="https://image.jimcdn.com/app/cms/image/transf/dimension=210x1024:format=jpg/path/s654dda41c71d4c3b/image/ifa97552eb927b4b8/version/1318881354/image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4714884"/>
            <a:ext cx="1998345" cy="151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Юбка с кокетками и </a:t>
            </a:r>
            <a:r>
              <a:rPr lang="ru-RU" smtClean="0"/>
              <a:t>встречными складками</a:t>
            </a:r>
            <a:endParaRPr lang="ru-RU" dirty="0"/>
          </a:p>
        </p:txBody>
      </p:sp>
      <p:pic>
        <p:nvPicPr>
          <p:cNvPr id="4" name="cc-m-imagesubtitle-image-11800141199" descr="https://image.jimcdn.com/app/cms/image/transf/dimension=650x10000:format=jpg/path/s654dda41c71d4c3b/image/ie1f1709ea27413a3/version/1501256045/image.jpg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214414" y="2786058"/>
            <a:ext cx="61912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Юбка с закрытыми вытачками</a:t>
            </a:r>
            <a:endParaRPr lang="ru-RU" dirty="0"/>
          </a:p>
        </p:txBody>
      </p:sp>
      <p:pic>
        <p:nvPicPr>
          <p:cNvPr id="11" name="Содержимое 10" descr="ÐÐ°ÑÑÐ¸Ð½ÐºÐ¸ Ð¿Ð¾ Ð·Ð°Ð¿ÑÐ¾ÑÑ ÑÐ¾ÑÐ¾ Ð¿ÑÑÐ¼ÑÐµ ÑÐ±ÐºÐ¸"/>
          <p:cNvPicPr>
            <a:picLocks noGrp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857224" y="1857364"/>
            <a:ext cx="3200652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11" descr="ÐÐ¾ÑÐ¾Ð¶ÐµÐµ Ð¸Ð·Ð¾Ð±ÑÐ°Ð¶ÐµÐ½Ð¸Ðµ"/>
          <p:cNvPicPr>
            <a:picLocks noGrp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 bwMode="auto">
          <a:xfrm>
            <a:off x="5143504" y="1785926"/>
            <a:ext cx="302108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Юбка с кокеткой и встречной складкой</a:t>
            </a:r>
            <a:endParaRPr lang="ru-RU" dirty="0"/>
          </a:p>
        </p:txBody>
      </p:sp>
      <p:pic>
        <p:nvPicPr>
          <p:cNvPr id="4" name="Содержимое 3" descr="ÐÐ°ÑÑÐ¸Ð½ÐºÐ¸ Ð¿Ð¾ Ð·Ð°Ð¿ÑÐ¾ÑÑ ÑÐ¾ÑÐ¾ Ð¿ÑÑÐ¼ÑÐµ ÑÐ±ÐºÐ¸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714480" y="2143116"/>
            <a:ext cx="5715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428868"/>
            <a:ext cx="8229600" cy="1131910"/>
          </a:xfrm>
        </p:spPr>
        <p:txBody>
          <a:bodyPr/>
          <a:lstStyle/>
          <a:p>
            <a:pPr algn="ctr"/>
            <a:r>
              <a:rPr lang="ru-RU" dirty="0" smtClean="0">
                <a:hlinkClick r:id="rId3" action="ppaction://hlinkfile"/>
              </a:rPr>
              <a:t>Благодарю</a:t>
            </a:r>
            <a:r>
              <a:rPr lang="ru-RU" dirty="0" smtClean="0"/>
              <a:t> за внимание</a:t>
            </a:r>
            <a:endParaRPr lang="ru-RU" dirty="0"/>
          </a:p>
        </p:txBody>
      </p:sp>
    </p:spTree>
  </p:cSld>
  <p:clrMapOvr>
    <a:masterClrMapping/>
  </p:clrMapOvr>
  <p:transition spd="med" advClick="0" advTm="1000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302</TotalTime>
  <Words>153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Моделирование на основе прямой юбки</vt:lpstr>
      <vt:lpstr>Этапы моделирования</vt:lpstr>
      <vt:lpstr>Расширение юбки по линии низа</vt:lpstr>
      <vt:lpstr>Методом закрытия вытачек</vt:lpstr>
      <vt:lpstr>Юбка с кокетками и встречными складками</vt:lpstr>
      <vt:lpstr>Юбка с закрытыми вытачками</vt:lpstr>
      <vt:lpstr>Юбка с кокеткой и встречной складкой</vt:lpstr>
      <vt:lpstr>Благодарю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Гала</dc:creator>
  <cp:lastModifiedBy>Гала</cp:lastModifiedBy>
  <cp:revision>36</cp:revision>
  <dcterms:created xsi:type="dcterms:W3CDTF">2018-03-23T05:05:16Z</dcterms:created>
  <dcterms:modified xsi:type="dcterms:W3CDTF">2018-12-12T18:41:24Z</dcterms:modified>
</cp:coreProperties>
</file>