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64" r:id="rId4"/>
    <p:sldId id="258" r:id="rId5"/>
    <p:sldId id="266" r:id="rId6"/>
    <p:sldId id="267" r:id="rId7"/>
    <p:sldId id="268" r:id="rId8"/>
    <p:sldId id="269" r:id="rId9"/>
    <p:sldId id="271" r:id="rId10"/>
    <p:sldId id="273" r:id="rId11"/>
    <p:sldId id="274" r:id="rId12"/>
    <p:sldId id="279" r:id="rId13"/>
    <p:sldId id="280" r:id="rId14"/>
    <p:sldId id="281" r:id="rId15"/>
    <p:sldId id="275" r:id="rId16"/>
    <p:sldId id="259" r:id="rId17"/>
    <p:sldId id="265" r:id="rId18"/>
    <p:sldId id="278" r:id="rId19"/>
    <p:sldId id="276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663300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B0C3F-83C1-41A0-AE5F-6584FEA73F47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9A50-4BB3-430F-B4EE-9F1D645CD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B5EE6-8A16-438A-81CE-41FDA5CCA1D6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4D581-37A8-42FA-A02D-D5655ADEB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2D8D8-560E-41B2-9036-190FEF9D195A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E24F8-0F36-4C59-9E81-53788C003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5DF8A-493B-42B0-84F9-F918ADC559F4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A5166-85DA-4173-B0F9-DB3BA8A2A9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AD751-AA9B-4AC9-89F2-8D8CF5DC0FD1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C0D5-ADEE-4CC0-B133-CDD49CFC3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5ACA0-AEBC-42ED-8788-95A0BB7A5925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647D6-90A5-415E-B2AF-579AA9B96C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70D20-6F33-4BB4-9588-99882C47DAB6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6BCE1-8577-40F9-9C07-B617A747A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8C701-E2D4-4591-9777-52A809AF9008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E16CF-6282-4A54-9A45-4722AAEAA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6507F-F4BC-400C-9978-F8A21D4441C9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1A5D2-4242-418C-A9C3-493F18D5F2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450DC-1461-4AC0-941E-84113107F23E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1260-1C88-4543-B36D-BAEB35D91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B2D68-95C7-4CD4-9FDA-6D4C2D0A7974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79924-EC0A-435E-AE88-6BDC4DDF3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29B5A3C-901D-4F50-8443-1AA4FBD7B653}" type="datetimeFigureOut">
              <a:rPr lang="ru-RU" smtClean="0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D5184CF-59B7-4548-A053-25B5E2A87B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6632"/>
            <a:ext cx="8229600" cy="6480720"/>
          </a:xfrm>
          <a:ln>
            <a:noFill/>
          </a:ln>
          <a:effectLst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  <a:t>Муниципальное автономное дошкольное образовательное учреждение</a:t>
            </a:r>
            <a:b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  <a:t>«Детский сад № 29 «Даренка» общеразвивающего вида </a:t>
            </a:r>
            <a:b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  <a:t>   с приоритетным осуществлением деятельности </a:t>
            </a:r>
            <a:b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  <a:t>по художественно-эстетическому развитию детей»</a:t>
            </a:r>
            <a:br>
              <a:rPr lang="ru-RU" sz="6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3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ru-RU" sz="23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endParaRPr lang="ru-RU" sz="23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Презентация к </a:t>
            </a: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непосредственной образовательной </a:t>
            </a: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деятельности по формированию элементарных математических представлений в подготовительной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к школе группе</a:t>
            </a:r>
          </a:p>
          <a:p>
            <a:pPr marL="0" indent="0" algn="ctr">
              <a:buNone/>
            </a:pPr>
            <a:endParaRPr lang="ru-RU" sz="9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«Математическая олимпиада»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72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                                                           Выполнила: воспитатель</a:t>
            </a:r>
          </a:p>
          <a:p>
            <a:pPr marL="0" indent="0">
              <a:buNone/>
            </a:pPr>
            <a:r>
              <a:rPr lang="ru-RU" sz="7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72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Астраханцева Л.А.</a:t>
            </a:r>
          </a:p>
          <a:p>
            <a:pPr marL="0" indent="0" algn="ctr">
              <a:buNone/>
            </a:pPr>
            <a:endParaRPr lang="ru-RU" sz="7200" b="1" dirty="0" smtClean="0"/>
          </a:p>
          <a:p>
            <a:pPr marL="0" indent="0" algn="ctr">
              <a:buNone/>
            </a:pPr>
            <a:endParaRPr lang="ru-RU" sz="64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Calibri" pitchFamily="34" charset="0"/>
                <a:cs typeface="Calibri" pitchFamily="34" charset="0"/>
              </a:rPr>
              <a:t>Лесной</a:t>
            </a:r>
          </a:p>
          <a:p>
            <a:pPr marL="0" indent="0" algn="ctr">
              <a:buNone/>
            </a:pPr>
            <a:r>
              <a:rPr lang="ru-RU" sz="6400" b="1" dirty="0" smtClean="0">
                <a:latin typeface="Calibri" pitchFamily="34" charset="0"/>
                <a:cs typeface="Calibri" pitchFamily="34" charset="0"/>
              </a:rPr>
              <a:t>2018</a:t>
            </a:r>
            <a:endParaRPr lang="ru-RU" sz="6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941168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356992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4941169"/>
            <a:ext cx="766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6" y="4048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4" y="1889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1" y="6207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90" y="18891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9" y="1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9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1" y="0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4" y="908050"/>
            <a:ext cx="1131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9" y="404814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052513"/>
            <a:ext cx="13668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49" y="2780928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3" y="134076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3" y="548680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755576" y="980729"/>
            <a:ext cx="7488832" cy="5773009"/>
          </a:xfrm>
          <a:custGeom>
            <a:avLst/>
            <a:gdLst>
              <a:gd name="connsiteX0" fmla="*/ 368968 w 8617819"/>
              <a:gd name="connsiteY0" fmla="*/ 5467149 h 5556985"/>
              <a:gd name="connsiteX1" fmla="*/ 436345 w 8617819"/>
              <a:gd name="connsiteY1" fmla="*/ 5428648 h 5556985"/>
              <a:gd name="connsiteX2" fmla="*/ 474846 w 8617819"/>
              <a:gd name="connsiteY2" fmla="*/ 5399772 h 5556985"/>
              <a:gd name="connsiteX3" fmla="*/ 551848 w 8617819"/>
              <a:gd name="connsiteY3" fmla="*/ 5399772 h 5556985"/>
              <a:gd name="connsiteX4" fmla="*/ 657726 w 8617819"/>
              <a:gd name="connsiteY4" fmla="*/ 5428648 h 5556985"/>
              <a:gd name="connsiteX5" fmla="*/ 773229 w 8617819"/>
              <a:gd name="connsiteY5" fmla="*/ 5467149 h 5556985"/>
              <a:gd name="connsiteX6" fmla="*/ 946484 w 8617819"/>
              <a:gd name="connsiteY6" fmla="*/ 5534526 h 5556985"/>
              <a:gd name="connsiteX7" fmla="*/ 1244867 w 8617819"/>
              <a:gd name="connsiteY7" fmla="*/ 5553776 h 5556985"/>
              <a:gd name="connsiteX8" fmla="*/ 1524000 w 8617819"/>
              <a:gd name="connsiteY8" fmla="*/ 5553776 h 5556985"/>
              <a:gd name="connsiteX9" fmla="*/ 1803132 w 8617819"/>
              <a:gd name="connsiteY9" fmla="*/ 5534526 h 5556985"/>
              <a:gd name="connsiteX10" fmla="*/ 1928261 w 8617819"/>
              <a:gd name="connsiteY10" fmla="*/ 5419023 h 5556985"/>
              <a:gd name="connsiteX11" fmla="*/ 2101515 w 8617819"/>
              <a:gd name="connsiteY11" fmla="*/ 5293894 h 5556985"/>
              <a:gd name="connsiteX12" fmla="*/ 2342147 w 8617819"/>
              <a:gd name="connsiteY12" fmla="*/ 5130265 h 5556985"/>
              <a:gd name="connsiteX13" fmla="*/ 2736783 w 8617819"/>
              <a:gd name="connsiteY13" fmla="*/ 5072513 h 5556985"/>
              <a:gd name="connsiteX14" fmla="*/ 3054416 w 8617819"/>
              <a:gd name="connsiteY14" fmla="*/ 5014762 h 5556985"/>
              <a:gd name="connsiteX15" fmla="*/ 3314298 w 8617819"/>
              <a:gd name="connsiteY15" fmla="*/ 5053263 h 5556985"/>
              <a:gd name="connsiteX16" fmla="*/ 3400926 w 8617819"/>
              <a:gd name="connsiteY16" fmla="*/ 5111014 h 5556985"/>
              <a:gd name="connsiteX17" fmla="*/ 3670433 w 8617819"/>
              <a:gd name="connsiteY17" fmla="*/ 5159141 h 5556985"/>
              <a:gd name="connsiteX18" fmla="*/ 3911065 w 8617819"/>
              <a:gd name="connsiteY18" fmla="*/ 5265019 h 5556985"/>
              <a:gd name="connsiteX19" fmla="*/ 4228698 w 8617819"/>
              <a:gd name="connsiteY19" fmla="*/ 5322770 h 5556985"/>
              <a:gd name="connsiteX20" fmla="*/ 4748463 w 8617819"/>
              <a:gd name="connsiteY20" fmla="*/ 5351646 h 5556985"/>
              <a:gd name="connsiteX21" fmla="*/ 5114223 w 8617819"/>
              <a:gd name="connsiteY21" fmla="*/ 5351646 h 5556985"/>
              <a:gd name="connsiteX22" fmla="*/ 5181600 w 8617819"/>
              <a:gd name="connsiteY22" fmla="*/ 5197642 h 5556985"/>
              <a:gd name="connsiteX23" fmla="*/ 5585861 w 8617819"/>
              <a:gd name="connsiteY23" fmla="*/ 5101389 h 5556985"/>
              <a:gd name="connsiteX24" fmla="*/ 5922745 w 8617819"/>
              <a:gd name="connsiteY24" fmla="*/ 5111014 h 5556985"/>
              <a:gd name="connsiteX25" fmla="*/ 6269254 w 8617819"/>
              <a:gd name="connsiteY25" fmla="*/ 5188016 h 5556985"/>
              <a:gd name="connsiteX26" fmla="*/ 6654265 w 8617819"/>
              <a:gd name="connsiteY26" fmla="*/ 5226517 h 5556985"/>
              <a:gd name="connsiteX27" fmla="*/ 7087402 w 8617819"/>
              <a:gd name="connsiteY27" fmla="*/ 5265019 h 5556985"/>
              <a:gd name="connsiteX28" fmla="*/ 7241406 w 8617819"/>
              <a:gd name="connsiteY28" fmla="*/ 5265019 h 5556985"/>
              <a:gd name="connsiteX29" fmla="*/ 7299157 w 8617819"/>
              <a:gd name="connsiteY29" fmla="*/ 5265019 h 5556985"/>
              <a:gd name="connsiteX30" fmla="*/ 7308783 w 8617819"/>
              <a:gd name="connsiteY30" fmla="*/ 5034012 h 5556985"/>
              <a:gd name="connsiteX31" fmla="*/ 7491663 w 8617819"/>
              <a:gd name="connsiteY31" fmla="*/ 4880008 h 5556985"/>
              <a:gd name="connsiteX32" fmla="*/ 7770795 w 8617819"/>
              <a:gd name="connsiteY32" fmla="*/ 4764505 h 5556985"/>
              <a:gd name="connsiteX33" fmla="*/ 7982551 w 8617819"/>
              <a:gd name="connsiteY33" fmla="*/ 4658627 h 5556985"/>
              <a:gd name="connsiteX34" fmla="*/ 8107680 w 8617819"/>
              <a:gd name="connsiteY34" fmla="*/ 4591250 h 5556985"/>
              <a:gd name="connsiteX35" fmla="*/ 8175056 w 8617819"/>
              <a:gd name="connsiteY35" fmla="*/ 4523873 h 5556985"/>
              <a:gd name="connsiteX36" fmla="*/ 8194307 w 8617819"/>
              <a:gd name="connsiteY36" fmla="*/ 4485372 h 5556985"/>
              <a:gd name="connsiteX37" fmla="*/ 8271309 w 8617819"/>
              <a:gd name="connsiteY37" fmla="*/ 4398745 h 5556985"/>
              <a:gd name="connsiteX38" fmla="*/ 8521566 w 8617819"/>
              <a:gd name="connsiteY38" fmla="*/ 4292867 h 5556985"/>
              <a:gd name="connsiteX39" fmla="*/ 8550442 w 8617819"/>
              <a:gd name="connsiteY39" fmla="*/ 4138863 h 5556985"/>
              <a:gd name="connsiteX40" fmla="*/ 8598568 w 8617819"/>
              <a:gd name="connsiteY40" fmla="*/ 3965608 h 5556985"/>
              <a:gd name="connsiteX41" fmla="*/ 8588943 w 8617819"/>
              <a:gd name="connsiteY41" fmla="*/ 3782728 h 5556985"/>
              <a:gd name="connsiteX42" fmla="*/ 8425313 w 8617819"/>
              <a:gd name="connsiteY42" fmla="*/ 3705726 h 5556985"/>
              <a:gd name="connsiteX43" fmla="*/ 8223183 w 8617819"/>
              <a:gd name="connsiteY43" fmla="*/ 3657600 h 5556985"/>
              <a:gd name="connsiteX44" fmla="*/ 8069178 w 8617819"/>
              <a:gd name="connsiteY44" fmla="*/ 3647974 h 5556985"/>
              <a:gd name="connsiteX45" fmla="*/ 7963301 w 8617819"/>
              <a:gd name="connsiteY45" fmla="*/ 3619099 h 5556985"/>
              <a:gd name="connsiteX46" fmla="*/ 7838172 w 8617819"/>
              <a:gd name="connsiteY46" fmla="*/ 3465094 h 5556985"/>
              <a:gd name="connsiteX47" fmla="*/ 7992176 w 8617819"/>
              <a:gd name="connsiteY47" fmla="*/ 3262964 h 5556985"/>
              <a:gd name="connsiteX48" fmla="*/ 8146181 w 8617819"/>
              <a:gd name="connsiteY48" fmla="*/ 3157086 h 5556985"/>
              <a:gd name="connsiteX49" fmla="*/ 8184682 w 8617819"/>
              <a:gd name="connsiteY49" fmla="*/ 3108960 h 5556985"/>
              <a:gd name="connsiteX50" fmla="*/ 8203932 w 8617819"/>
              <a:gd name="connsiteY50" fmla="*/ 2887579 h 5556985"/>
              <a:gd name="connsiteX51" fmla="*/ 8203932 w 8617819"/>
              <a:gd name="connsiteY51" fmla="*/ 2521819 h 5556985"/>
              <a:gd name="connsiteX52" fmla="*/ 8146181 w 8617819"/>
              <a:gd name="connsiteY52" fmla="*/ 2358189 h 5556985"/>
              <a:gd name="connsiteX53" fmla="*/ 7895924 w 8617819"/>
              <a:gd name="connsiteY53" fmla="*/ 2271562 h 5556985"/>
              <a:gd name="connsiteX54" fmla="*/ 7530164 w 8617819"/>
              <a:gd name="connsiteY54" fmla="*/ 2204185 h 5556985"/>
              <a:gd name="connsiteX55" fmla="*/ 7366534 w 8617819"/>
              <a:gd name="connsiteY55" fmla="*/ 2175309 h 5556985"/>
              <a:gd name="connsiteX56" fmla="*/ 7193280 w 8617819"/>
              <a:gd name="connsiteY56" fmla="*/ 2079056 h 5556985"/>
              <a:gd name="connsiteX57" fmla="*/ 6721642 w 8617819"/>
              <a:gd name="connsiteY57" fmla="*/ 1809549 h 5556985"/>
              <a:gd name="connsiteX58" fmla="*/ 6952648 w 8617819"/>
              <a:gd name="connsiteY58" fmla="*/ 1463040 h 5556985"/>
              <a:gd name="connsiteX59" fmla="*/ 7174029 w 8617819"/>
              <a:gd name="connsiteY59" fmla="*/ 1347536 h 5556985"/>
              <a:gd name="connsiteX60" fmla="*/ 7549414 w 8617819"/>
              <a:gd name="connsiteY60" fmla="*/ 1270534 h 5556985"/>
              <a:gd name="connsiteX61" fmla="*/ 7713044 w 8617819"/>
              <a:gd name="connsiteY61" fmla="*/ 1174282 h 5556985"/>
              <a:gd name="connsiteX62" fmla="*/ 7732294 w 8617819"/>
              <a:gd name="connsiteY62" fmla="*/ 1049153 h 5556985"/>
              <a:gd name="connsiteX63" fmla="*/ 7607166 w 8617819"/>
              <a:gd name="connsiteY63" fmla="*/ 798896 h 5556985"/>
              <a:gd name="connsiteX64" fmla="*/ 7356909 w 8617819"/>
              <a:gd name="connsiteY64" fmla="*/ 644892 h 5556985"/>
              <a:gd name="connsiteX65" fmla="*/ 7068151 w 8617819"/>
              <a:gd name="connsiteY65" fmla="*/ 529389 h 5556985"/>
              <a:gd name="connsiteX66" fmla="*/ 6817894 w 8617819"/>
              <a:gd name="connsiteY66" fmla="*/ 356134 h 5556985"/>
              <a:gd name="connsiteX67" fmla="*/ 6481010 w 8617819"/>
              <a:gd name="connsiteY67" fmla="*/ 163629 h 5556985"/>
              <a:gd name="connsiteX68" fmla="*/ 6269254 w 8617819"/>
              <a:gd name="connsiteY68" fmla="*/ 67376 h 5556985"/>
              <a:gd name="connsiteX69" fmla="*/ 6182627 w 8617819"/>
              <a:gd name="connsiteY69" fmla="*/ 57751 h 5556985"/>
              <a:gd name="connsiteX70" fmla="*/ 5922745 w 8617819"/>
              <a:gd name="connsiteY70" fmla="*/ 38501 h 5556985"/>
              <a:gd name="connsiteX71" fmla="*/ 5787991 w 8617819"/>
              <a:gd name="connsiteY71" fmla="*/ 125128 h 5556985"/>
              <a:gd name="connsiteX72" fmla="*/ 5701364 w 8617819"/>
              <a:gd name="connsiteY72" fmla="*/ 250256 h 5556985"/>
              <a:gd name="connsiteX73" fmla="*/ 5479983 w 8617819"/>
              <a:gd name="connsiteY73" fmla="*/ 288757 h 5556985"/>
              <a:gd name="connsiteX74" fmla="*/ 5277852 w 8617819"/>
              <a:gd name="connsiteY74" fmla="*/ 288757 h 5556985"/>
              <a:gd name="connsiteX75" fmla="*/ 5046846 w 8617819"/>
              <a:gd name="connsiteY75" fmla="*/ 240631 h 5556985"/>
              <a:gd name="connsiteX76" fmla="*/ 4892842 w 8617819"/>
              <a:gd name="connsiteY76" fmla="*/ 115503 h 5556985"/>
              <a:gd name="connsiteX77" fmla="*/ 4748463 w 8617819"/>
              <a:gd name="connsiteY77" fmla="*/ 38501 h 5556985"/>
              <a:gd name="connsiteX78" fmla="*/ 4594458 w 8617819"/>
              <a:gd name="connsiteY78" fmla="*/ 19250 h 5556985"/>
              <a:gd name="connsiteX79" fmla="*/ 4440454 w 8617819"/>
              <a:gd name="connsiteY79" fmla="*/ 9625 h 5556985"/>
              <a:gd name="connsiteX80" fmla="*/ 4353827 w 8617819"/>
              <a:gd name="connsiteY80" fmla="*/ 9625 h 5556985"/>
              <a:gd name="connsiteX81" fmla="*/ 4247949 w 8617819"/>
              <a:gd name="connsiteY81" fmla="*/ 67376 h 5556985"/>
              <a:gd name="connsiteX82" fmla="*/ 4161322 w 8617819"/>
              <a:gd name="connsiteY82" fmla="*/ 163629 h 5556985"/>
              <a:gd name="connsiteX83" fmla="*/ 3939941 w 8617819"/>
              <a:gd name="connsiteY83" fmla="*/ 240631 h 5556985"/>
              <a:gd name="connsiteX84" fmla="*/ 3814812 w 8617819"/>
              <a:gd name="connsiteY84" fmla="*/ 240631 h 5556985"/>
              <a:gd name="connsiteX85" fmla="*/ 3718560 w 8617819"/>
              <a:gd name="connsiteY85" fmla="*/ 211755 h 5556985"/>
              <a:gd name="connsiteX86" fmla="*/ 3564555 w 8617819"/>
              <a:gd name="connsiteY86" fmla="*/ 144379 h 5556985"/>
              <a:gd name="connsiteX87" fmla="*/ 3497178 w 8617819"/>
              <a:gd name="connsiteY87" fmla="*/ 105877 h 5556985"/>
              <a:gd name="connsiteX88" fmla="*/ 3218046 w 8617819"/>
              <a:gd name="connsiteY88" fmla="*/ 77002 h 5556985"/>
              <a:gd name="connsiteX89" fmla="*/ 3092917 w 8617819"/>
              <a:gd name="connsiteY89" fmla="*/ 67376 h 5556985"/>
              <a:gd name="connsiteX90" fmla="*/ 2987040 w 8617819"/>
              <a:gd name="connsiteY90" fmla="*/ 86627 h 5556985"/>
              <a:gd name="connsiteX91" fmla="*/ 2900412 w 8617819"/>
              <a:gd name="connsiteY91" fmla="*/ 144379 h 5556985"/>
              <a:gd name="connsiteX92" fmla="*/ 2861911 w 8617819"/>
              <a:gd name="connsiteY92" fmla="*/ 240631 h 5556985"/>
              <a:gd name="connsiteX93" fmla="*/ 2784909 w 8617819"/>
              <a:gd name="connsiteY93" fmla="*/ 356134 h 5556985"/>
              <a:gd name="connsiteX94" fmla="*/ 2659781 w 8617819"/>
              <a:gd name="connsiteY94" fmla="*/ 490888 h 5556985"/>
              <a:gd name="connsiteX95" fmla="*/ 2496151 w 8617819"/>
              <a:gd name="connsiteY95" fmla="*/ 567890 h 5556985"/>
              <a:gd name="connsiteX96" fmla="*/ 2313271 w 8617819"/>
              <a:gd name="connsiteY96" fmla="*/ 567890 h 5556985"/>
              <a:gd name="connsiteX97" fmla="*/ 2043764 w 8617819"/>
              <a:gd name="connsiteY97" fmla="*/ 567890 h 5556985"/>
              <a:gd name="connsiteX98" fmla="*/ 1870509 w 8617819"/>
              <a:gd name="connsiteY98" fmla="*/ 548640 h 5556985"/>
              <a:gd name="connsiteX99" fmla="*/ 1774256 w 8617819"/>
              <a:gd name="connsiteY99" fmla="*/ 587141 h 5556985"/>
              <a:gd name="connsiteX100" fmla="*/ 1706880 w 8617819"/>
              <a:gd name="connsiteY100" fmla="*/ 702644 h 5556985"/>
              <a:gd name="connsiteX101" fmla="*/ 1658753 w 8617819"/>
              <a:gd name="connsiteY101" fmla="*/ 798896 h 5556985"/>
              <a:gd name="connsiteX102" fmla="*/ 1341120 w 8617819"/>
              <a:gd name="connsiteY102" fmla="*/ 866273 h 5556985"/>
              <a:gd name="connsiteX103" fmla="*/ 1129364 w 8617819"/>
              <a:gd name="connsiteY103" fmla="*/ 952901 h 5556985"/>
              <a:gd name="connsiteX104" fmla="*/ 1100488 w 8617819"/>
              <a:gd name="connsiteY104" fmla="*/ 981776 h 5556985"/>
              <a:gd name="connsiteX105" fmla="*/ 927233 w 8617819"/>
              <a:gd name="connsiteY105" fmla="*/ 1116530 h 5556985"/>
              <a:gd name="connsiteX106" fmla="*/ 850231 w 8617819"/>
              <a:gd name="connsiteY106" fmla="*/ 1193532 h 5556985"/>
              <a:gd name="connsiteX107" fmla="*/ 676976 w 8617819"/>
              <a:gd name="connsiteY107" fmla="*/ 1347536 h 5556985"/>
              <a:gd name="connsiteX108" fmla="*/ 638475 w 8617819"/>
              <a:gd name="connsiteY108" fmla="*/ 1357162 h 5556985"/>
              <a:gd name="connsiteX109" fmla="*/ 465221 w 8617819"/>
              <a:gd name="connsiteY109" fmla="*/ 1540042 h 5556985"/>
              <a:gd name="connsiteX110" fmla="*/ 436345 w 8617819"/>
              <a:gd name="connsiteY110" fmla="*/ 1568917 h 5556985"/>
              <a:gd name="connsiteX111" fmla="*/ 417094 w 8617819"/>
              <a:gd name="connsiteY111" fmla="*/ 1732547 h 5556985"/>
              <a:gd name="connsiteX112" fmla="*/ 378593 w 8617819"/>
              <a:gd name="connsiteY112" fmla="*/ 1799924 h 5556985"/>
              <a:gd name="connsiteX113" fmla="*/ 282341 w 8617819"/>
              <a:gd name="connsiteY113" fmla="*/ 2030930 h 5556985"/>
              <a:gd name="connsiteX114" fmla="*/ 234214 w 8617819"/>
              <a:gd name="connsiteY114" fmla="*/ 2290812 h 5556985"/>
              <a:gd name="connsiteX115" fmla="*/ 195713 w 8617819"/>
              <a:gd name="connsiteY115" fmla="*/ 2406315 h 5556985"/>
              <a:gd name="connsiteX116" fmla="*/ 195713 w 8617819"/>
              <a:gd name="connsiteY116" fmla="*/ 2521819 h 5556985"/>
              <a:gd name="connsiteX117" fmla="*/ 195713 w 8617819"/>
              <a:gd name="connsiteY117" fmla="*/ 2723949 h 5556985"/>
              <a:gd name="connsiteX118" fmla="*/ 128336 w 8617819"/>
              <a:gd name="connsiteY118" fmla="*/ 2993456 h 5556985"/>
              <a:gd name="connsiteX119" fmla="*/ 109086 w 8617819"/>
              <a:gd name="connsiteY119" fmla="*/ 3099334 h 5556985"/>
              <a:gd name="connsiteX120" fmla="*/ 60960 w 8617819"/>
              <a:gd name="connsiteY120" fmla="*/ 3291840 h 5556985"/>
              <a:gd name="connsiteX121" fmla="*/ 22458 w 8617819"/>
              <a:gd name="connsiteY121" fmla="*/ 3503595 h 5556985"/>
              <a:gd name="connsiteX122" fmla="*/ 3208 w 8617819"/>
              <a:gd name="connsiteY122" fmla="*/ 3628724 h 5556985"/>
              <a:gd name="connsiteX123" fmla="*/ 3208 w 8617819"/>
              <a:gd name="connsiteY123" fmla="*/ 3715351 h 5556985"/>
              <a:gd name="connsiteX124" fmla="*/ 12833 w 8617819"/>
              <a:gd name="connsiteY124" fmla="*/ 3811604 h 5556985"/>
              <a:gd name="connsiteX125" fmla="*/ 32084 w 8617819"/>
              <a:gd name="connsiteY125" fmla="*/ 3869355 h 5556985"/>
              <a:gd name="connsiteX126" fmla="*/ 41709 w 8617819"/>
              <a:gd name="connsiteY126" fmla="*/ 4004109 h 5556985"/>
              <a:gd name="connsiteX127" fmla="*/ 41709 w 8617819"/>
              <a:gd name="connsiteY127" fmla="*/ 4129237 h 5556985"/>
              <a:gd name="connsiteX128" fmla="*/ 60960 w 8617819"/>
              <a:gd name="connsiteY128" fmla="*/ 4196614 h 5556985"/>
              <a:gd name="connsiteX129" fmla="*/ 89835 w 8617819"/>
              <a:gd name="connsiteY129" fmla="*/ 4254366 h 5556985"/>
              <a:gd name="connsiteX130" fmla="*/ 166837 w 8617819"/>
              <a:gd name="connsiteY130" fmla="*/ 4312117 h 5556985"/>
              <a:gd name="connsiteX131" fmla="*/ 301591 w 8617819"/>
              <a:gd name="connsiteY131" fmla="*/ 4408370 h 5556985"/>
              <a:gd name="connsiteX132" fmla="*/ 426720 w 8617819"/>
              <a:gd name="connsiteY132" fmla="*/ 4485372 h 5556985"/>
              <a:gd name="connsiteX133" fmla="*/ 474846 w 8617819"/>
              <a:gd name="connsiteY133" fmla="*/ 4485372 h 5556985"/>
              <a:gd name="connsiteX134" fmla="*/ 513347 w 8617819"/>
              <a:gd name="connsiteY134" fmla="*/ 4523873 h 5556985"/>
              <a:gd name="connsiteX135" fmla="*/ 542223 w 8617819"/>
              <a:gd name="connsiteY135" fmla="*/ 4629751 h 5556985"/>
              <a:gd name="connsiteX136" fmla="*/ 532597 w 8617819"/>
              <a:gd name="connsiteY136" fmla="*/ 4803006 h 5556985"/>
              <a:gd name="connsiteX137" fmla="*/ 522972 w 8617819"/>
              <a:gd name="connsiteY137" fmla="*/ 4851132 h 5556985"/>
              <a:gd name="connsiteX138" fmla="*/ 474846 w 8617819"/>
              <a:gd name="connsiteY138" fmla="*/ 4966635 h 5556985"/>
              <a:gd name="connsiteX139" fmla="*/ 340092 w 8617819"/>
              <a:gd name="connsiteY139" fmla="*/ 5091764 h 5556985"/>
              <a:gd name="connsiteX140" fmla="*/ 301591 w 8617819"/>
              <a:gd name="connsiteY140" fmla="*/ 5149515 h 5556985"/>
              <a:gd name="connsiteX141" fmla="*/ 224589 w 8617819"/>
              <a:gd name="connsiteY141" fmla="*/ 5188016 h 5556985"/>
              <a:gd name="connsiteX142" fmla="*/ 195713 w 8617819"/>
              <a:gd name="connsiteY142" fmla="*/ 5216892 h 5556985"/>
              <a:gd name="connsiteX143" fmla="*/ 186088 w 8617819"/>
              <a:gd name="connsiteY143" fmla="*/ 5226517 h 55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617819" h="5556985">
                <a:moveTo>
                  <a:pt x="368968" y="5467149"/>
                </a:moveTo>
                <a:cubicBezTo>
                  <a:pt x="393833" y="5453513"/>
                  <a:pt x="418699" y="5439878"/>
                  <a:pt x="436345" y="5428648"/>
                </a:cubicBezTo>
                <a:cubicBezTo>
                  <a:pt x="453991" y="5417419"/>
                  <a:pt x="455596" y="5404585"/>
                  <a:pt x="474846" y="5399772"/>
                </a:cubicBezTo>
                <a:cubicBezTo>
                  <a:pt x="494096" y="5394959"/>
                  <a:pt x="521368" y="5394959"/>
                  <a:pt x="551848" y="5399772"/>
                </a:cubicBezTo>
                <a:cubicBezTo>
                  <a:pt x="582328" y="5404585"/>
                  <a:pt x="620829" y="5417419"/>
                  <a:pt x="657726" y="5428648"/>
                </a:cubicBezTo>
                <a:cubicBezTo>
                  <a:pt x="694623" y="5439877"/>
                  <a:pt x="725103" y="5449503"/>
                  <a:pt x="773229" y="5467149"/>
                </a:cubicBezTo>
                <a:cubicBezTo>
                  <a:pt x="821355" y="5484795"/>
                  <a:pt x="867878" y="5520088"/>
                  <a:pt x="946484" y="5534526"/>
                </a:cubicBezTo>
                <a:cubicBezTo>
                  <a:pt x="1025090" y="5548964"/>
                  <a:pt x="1148614" y="5550568"/>
                  <a:pt x="1244867" y="5553776"/>
                </a:cubicBezTo>
                <a:cubicBezTo>
                  <a:pt x="1341120" y="5556984"/>
                  <a:pt x="1430956" y="5556984"/>
                  <a:pt x="1524000" y="5553776"/>
                </a:cubicBezTo>
                <a:cubicBezTo>
                  <a:pt x="1617044" y="5550568"/>
                  <a:pt x="1735755" y="5556985"/>
                  <a:pt x="1803132" y="5534526"/>
                </a:cubicBezTo>
                <a:cubicBezTo>
                  <a:pt x="1870509" y="5512067"/>
                  <a:pt x="1878531" y="5459128"/>
                  <a:pt x="1928261" y="5419023"/>
                </a:cubicBezTo>
                <a:cubicBezTo>
                  <a:pt x="1977991" y="5378918"/>
                  <a:pt x="2032534" y="5342020"/>
                  <a:pt x="2101515" y="5293894"/>
                </a:cubicBezTo>
                <a:cubicBezTo>
                  <a:pt x="2170496" y="5245768"/>
                  <a:pt x="2236269" y="5167162"/>
                  <a:pt x="2342147" y="5130265"/>
                </a:cubicBezTo>
                <a:cubicBezTo>
                  <a:pt x="2448025" y="5093368"/>
                  <a:pt x="2618072" y="5091763"/>
                  <a:pt x="2736783" y="5072513"/>
                </a:cubicBezTo>
                <a:cubicBezTo>
                  <a:pt x="2855494" y="5053263"/>
                  <a:pt x="2958164" y="5017970"/>
                  <a:pt x="3054416" y="5014762"/>
                </a:cubicBezTo>
                <a:cubicBezTo>
                  <a:pt x="3150668" y="5011554"/>
                  <a:pt x="3256546" y="5037221"/>
                  <a:pt x="3314298" y="5053263"/>
                </a:cubicBezTo>
                <a:cubicBezTo>
                  <a:pt x="3372050" y="5069305"/>
                  <a:pt x="3341570" y="5093368"/>
                  <a:pt x="3400926" y="5111014"/>
                </a:cubicBezTo>
                <a:cubicBezTo>
                  <a:pt x="3460282" y="5128660"/>
                  <a:pt x="3585410" y="5133474"/>
                  <a:pt x="3670433" y="5159141"/>
                </a:cubicBezTo>
                <a:cubicBezTo>
                  <a:pt x="3755456" y="5184808"/>
                  <a:pt x="3818021" y="5237748"/>
                  <a:pt x="3911065" y="5265019"/>
                </a:cubicBezTo>
                <a:cubicBezTo>
                  <a:pt x="4004109" y="5292291"/>
                  <a:pt x="4089132" y="5308332"/>
                  <a:pt x="4228698" y="5322770"/>
                </a:cubicBezTo>
                <a:cubicBezTo>
                  <a:pt x="4368264" y="5337208"/>
                  <a:pt x="4600876" y="5346833"/>
                  <a:pt x="4748463" y="5351646"/>
                </a:cubicBezTo>
                <a:cubicBezTo>
                  <a:pt x="4896050" y="5356459"/>
                  <a:pt x="5042033" y="5377313"/>
                  <a:pt x="5114223" y="5351646"/>
                </a:cubicBezTo>
                <a:cubicBezTo>
                  <a:pt x="5186413" y="5325979"/>
                  <a:pt x="5102994" y="5239351"/>
                  <a:pt x="5181600" y="5197642"/>
                </a:cubicBezTo>
                <a:cubicBezTo>
                  <a:pt x="5260206" y="5155933"/>
                  <a:pt x="5462337" y="5115827"/>
                  <a:pt x="5585861" y="5101389"/>
                </a:cubicBezTo>
                <a:cubicBezTo>
                  <a:pt x="5709385" y="5086951"/>
                  <a:pt x="5808846" y="5096576"/>
                  <a:pt x="5922745" y="5111014"/>
                </a:cubicBezTo>
                <a:cubicBezTo>
                  <a:pt x="6036644" y="5125452"/>
                  <a:pt x="6147334" y="5168766"/>
                  <a:pt x="6269254" y="5188016"/>
                </a:cubicBezTo>
                <a:cubicBezTo>
                  <a:pt x="6391174" y="5207266"/>
                  <a:pt x="6654265" y="5226517"/>
                  <a:pt x="6654265" y="5226517"/>
                </a:cubicBezTo>
                <a:lnTo>
                  <a:pt x="7087402" y="5265019"/>
                </a:lnTo>
                <a:cubicBezTo>
                  <a:pt x="7185259" y="5271436"/>
                  <a:pt x="7241406" y="5265019"/>
                  <a:pt x="7241406" y="5265019"/>
                </a:cubicBezTo>
                <a:cubicBezTo>
                  <a:pt x="7276698" y="5265019"/>
                  <a:pt x="7287928" y="5303520"/>
                  <a:pt x="7299157" y="5265019"/>
                </a:cubicBezTo>
                <a:cubicBezTo>
                  <a:pt x="7310387" y="5226518"/>
                  <a:pt x="7276699" y="5098180"/>
                  <a:pt x="7308783" y="5034012"/>
                </a:cubicBezTo>
                <a:cubicBezTo>
                  <a:pt x="7340867" y="4969844"/>
                  <a:pt x="7414661" y="4924926"/>
                  <a:pt x="7491663" y="4880008"/>
                </a:cubicBezTo>
                <a:cubicBezTo>
                  <a:pt x="7568665" y="4835090"/>
                  <a:pt x="7688981" y="4801402"/>
                  <a:pt x="7770795" y="4764505"/>
                </a:cubicBezTo>
                <a:cubicBezTo>
                  <a:pt x="7852609" y="4727608"/>
                  <a:pt x="7926404" y="4687503"/>
                  <a:pt x="7982551" y="4658627"/>
                </a:cubicBezTo>
                <a:cubicBezTo>
                  <a:pt x="8038699" y="4629751"/>
                  <a:pt x="8075596" y="4613709"/>
                  <a:pt x="8107680" y="4591250"/>
                </a:cubicBezTo>
                <a:cubicBezTo>
                  <a:pt x="8139764" y="4568791"/>
                  <a:pt x="8160618" y="4541519"/>
                  <a:pt x="8175056" y="4523873"/>
                </a:cubicBezTo>
                <a:cubicBezTo>
                  <a:pt x="8189494" y="4506227"/>
                  <a:pt x="8178265" y="4506227"/>
                  <a:pt x="8194307" y="4485372"/>
                </a:cubicBezTo>
                <a:cubicBezTo>
                  <a:pt x="8210349" y="4464517"/>
                  <a:pt x="8216766" y="4430829"/>
                  <a:pt x="8271309" y="4398745"/>
                </a:cubicBezTo>
                <a:cubicBezTo>
                  <a:pt x="8325852" y="4366661"/>
                  <a:pt x="8475044" y="4336181"/>
                  <a:pt x="8521566" y="4292867"/>
                </a:cubicBezTo>
                <a:cubicBezTo>
                  <a:pt x="8568088" y="4249553"/>
                  <a:pt x="8537608" y="4193406"/>
                  <a:pt x="8550442" y="4138863"/>
                </a:cubicBezTo>
                <a:cubicBezTo>
                  <a:pt x="8563276" y="4084320"/>
                  <a:pt x="8592151" y="4024964"/>
                  <a:pt x="8598568" y="3965608"/>
                </a:cubicBezTo>
                <a:cubicBezTo>
                  <a:pt x="8604985" y="3906252"/>
                  <a:pt x="8617819" y="3826042"/>
                  <a:pt x="8588943" y="3782728"/>
                </a:cubicBezTo>
                <a:cubicBezTo>
                  <a:pt x="8560067" y="3739414"/>
                  <a:pt x="8486273" y="3726581"/>
                  <a:pt x="8425313" y="3705726"/>
                </a:cubicBezTo>
                <a:cubicBezTo>
                  <a:pt x="8364353" y="3684871"/>
                  <a:pt x="8282539" y="3667225"/>
                  <a:pt x="8223183" y="3657600"/>
                </a:cubicBezTo>
                <a:cubicBezTo>
                  <a:pt x="8163827" y="3647975"/>
                  <a:pt x="8112492" y="3654391"/>
                  <a:pt x="8069178" y="3647974"/>
                </a:cubicBezTo>
                <a:cubicBezTo>
                  <a:pt x="8025864" y="3641557"/>
                  <a:pt x="8001802" y="3649579"/>
                  <a:pt x="7963301" y="3619099"/>
                </a:cubicBezTo>
                <a:cubicBezTo>
                  <a:pt x="7924800" y="3588619"/>
                  <a:pt x="7833360" y="3524450"/>
                  <a:pt x="7838172" y="3465094"/>
                </a:cubicBezTo>
                <a:cubicBezTo>
                  <a:pt x="7842985" y="3405738"/>
                  <a:pt x="7940841" y="3314299"/>
                  <a:pt x="7992176" y="3262964"/>
                </a:cubicBezTo>
                <a:cubicBezTo>
                  <a:pt x="8043511" y="3211629"/>
                  <a:pt x="8114097" y="3182753"/>
                  <a:pt x="8146181" y="3157086"/>
                </a:cubicBezTo>
                <a:cubicBezTo>
                  <a:pt x="8178265" y="3131419"/>
                  <a:pt x="8175057" y="3153878"/>
                  <a:pt x="8184682" y="3108960"/>
                </a:cubicBezTo>
                <a:cubicBezTo>
                  <a:pt x="8194307" y="3064042"/>
                  <a:pt x="8200724" y="2985436"/>
                  <a:pt x="8203932" y="2887579"/>
                </a:cubicBezTo>
                <a:cubicBezTo>
                  <a:pt x="8207140" y="2789722"/>
                  <a:pt x="8213557" y="2610051"/>
                  <a:pt x="8203932" y="2521819"/>
                </a:cubicBezTo>
                <a:cubicBezTo>
                  <a:pt x="8194307" y="2433587"/>
                  <a:pt x="8197516" y="2399898"/>
                  <a:pt x="8146181" y="2358189"/>
                </a:cubicBezTo>
                <a:cubicBezTo>
                  <a:pt x="8094846" y="2316480"/>
                  <a:pt x="7998593" y="2297229"/>
                  <a:pt x="7895924" y="2271562"/>
                </a:cubicBezTo>
                <a:cubicBezTo>
                  <a:pt x="7793255" y="2245895"/>
                  <a:pt x="7530164" y="2204185"/>
                  <a:pt x="7530164" y="2204185"/>
                </a:cubicBezTo>
                <a:cubicBezTo>
                  <a:pt x="7441932" y="2188143"/>
                  <a:pt x="7422681" y="2196164"/>
                  <a:pt x="7366534" y="2175309"/>
                </a:cubicBezTo>
                <a:cubicBezTo>
                  <a:pt x="7310387" y="2154454"/>
                  <a:pt x="7193280" y="2079056"/>
                  <a:pt x="7193280" y="2079056"/>
                </a:cubicBezTo>
                <a:cubicBezTo>
                  <a:pt x="7085798" y="2018096"/>
                  <a:pt x="6761747" y="1912218"/>
                  <a:pt x="6721642" y="1809549"/>
                </a:cubicBezTo>
                <a:cubicBezTo>
                  <a:pt x="6681537" y="1706880"/>
                  <a:pt x="6877250" y="1540042"/>
                  <a:pt x="6952648" y="1463040"/>
                </a:cubicBezTo>
                <a:cubicBezTo>
                  <a:pt x="7028046" y="1386038"/>
                  <a:pt x="7074568" y="1379620"/>
                  <a:pt x="7174029" y="1347536"/>
                </a:cubicBezTo>
                <a:cubicBezTo>
                  <a:pt x="7273490" y="1315452"/>
                  <a:pt x="7459578" y="1299410"/>
                  <a:pt x="7549414" y="1270534"/>
                </a:cubicBezTo>
                <a:cubicBezTo>
                  <a:pt x="7639250" y="1241658"/>
                  <a:pt x="7682564" y="1211179"/>
                  <a:pt x="7713044" y="1174282"/>
                </a:cubicBezTo>
                <a:cubicBezTo>
                  <a:pt x="7743524" y="1137385"/>
                  <a:pt x="7749940" y="1111717"/>
                  <a:pt x="7732294" y="1049153"/>
                </a:cubicBezTo>
                <a:cubicBezTo>
                  <a:pt x="7714648" y="986589"/>
                  <a:pt x="7669730" y="866273"/>
                  <a:pt x="7607166" y="798896"/>
                </a:cubicBezTo>
                <a:cubicBezTo>
                  <a:pt x="7544602" y="731519"/>
                  <a:pt x="7446745" y="689810"/>
                  <a:pt x="7356909" y="644892"/>
                </a:cubicBezTo>
                <a:cubicBezTo>
                  <a:pt x="7267073" y="599974"/>
                  <a:pt x="7157987" y="577515"/>
                  <a:pt x="7068151" y="529389"/>
                </a:cubicBezTo>
                <a:cubicBezTo>
                  <a:pt x="6978315" y="481263"/>
                  <a:pt x="6915751" y="417094"/>
                  <a:pt x="6817894" y="356134"/>
                </a:cubicBezTo>
                <a:cubicBezTo>
                  <a:pt x="6720037" y="295174"/>
                  <a:pt x="6572450" y="211755"/>
                  <a:pt x="6481010" y="163629"/>
                </a:cubicBezTo>
                <a:cubicBezTo>
                  <a:pt x="6389570" y="115503"/>
                  <a:pt x="6318984" y="85022"/>
                  <a:pt x="6269254" y="67376"/>
                </a:cubicBezTo>
                <a:cubicBezTo>
                  <a:pt x="6219524" y="49730"/>
                  <a:pt x="6182627" y="57751"/>
                  <a:pt x="6182627" y="57751"/>
                </a:cubicBezTo>
                <a:cubicBezTo>
                  <a:pt x="6124876" y="52939"/>
                  <a:pt x="5988518" y="27272"/>
                  <a:pt x="5922745" y="38501"/>
                </a:cubicBezTo>
                <a:cubicBezTo>
                  <a:pt x="5856972" y="49731"/>
                  <a:pt x="5824888" y="89836"/>
                  <a:pt x="5787991" y="125128"/>
                </a:cubicBezTo>
                <a:cubicBezTo>
                  <a:pt x="5751094" y="160420"/>
                  <a:pt x="5752699" y="222985"/>
                  <a:pt x="5701364" y="250256"/>
                </a:cubicBezTo>
                <a:cubicBezTo>
                  <a:pt x="5650029" y="277527"/>
                  <a:pt x="5550568" y="282340"/>
                  <a:pt x="5479983" y="288757"/>
                </a:cubicBezTo>
                <a:cubicBezTo>
                  <a:pt x="5409398" y="295174"/>
                  <a:pt x="5350041" y="296778"/>
                  <a:pt x="5277852" y="288757"/>
                </a:cubicBezTo>
                <a:cubicBezTo>
                  <a:pt x="5205663" y="280736"/>
                  <a:pt x="5111014" y="269507"/>
                  <a:pt x="5046846" y="240631"/>
                </a:cubicBezTo>
                <a:cubicBezTo>
                  <a:pt x="4982678" y="211755"/>
                  <a:pt x="4942572" y="149191"/>
                  <a:pt x="4892842" y="115503"/>
                </a:cubicBezTo>
                <a:cubicBezTo>
                  <a:pt x="4843112" y="81815"/>
                  <a:pt x="4798194" y="54543"/>
                  <a:pt x="4748463" y="38501"/>
                </a:cubicBezTo>
                <a:cubicBezTo>
                  <a:pt x="4698732" y="22459"/>
                  <a:pt x="4645793" y="24063"/>
                  <a:pt x="4594458" y="19250"/>
                </a:cubicBezTo>
                <a:cubicBezTo>
                  <a:pt x="4543123" y="14437"/>
                  <a:pt x="4480559" y="11229"/>
                  <a:pt x="4440454" y="9625"/>
                </a:cubicBezTo>
                <a:cubicBezTo>
                  <a:pt x="4400349" y="8021"/>
                  <a:pt x="4385911" y="0"/>
                  <a:pt x="4353827" y="9625"/>
                </a:cubicBezTo>
                <a:cubicBezTo>
                  <a:pt x="4321743" y="19250"/>
                  <a:pt x="4280033" y="41709"/>
                  <a:pt x="4247949" y="67376"/>
                </a:cubicBezTo>
                <a:cubicBezTo>
                  <a:pt x="4215865" y="93043"/>
                  <a:pt x="4212657" y="134753"/>
                  <a:pt x="4161322" y="163629"/>
                </a:cubicBezTo>
                <a:cubicBezTo>
                  <a:pt x="4109987" y="192505"/>
                  <a:pt x="3997693" y="227797"/>
                  <a:pt x="3939941" y="240631"/>
                </a:cubicBezTo>
                <a:cubicBezTo>
                  <a:pt x="3882189" y="253465"/>
                  <a:pt x="3851709" y="245444"/>
                  <a:pt x="3814812" y="240631"/>
                </a:cubicBezTo>
                <a:cubicBezTo>
                  <a:pt x="3777915" y="235818"/>
                  <a:pt x="3760270" y="227797"/>
                  <a:pt x="3718560" y="211755"/>
                </a:cubicBezTo>
                <a:cubicBezTo>
                  <a:pt x="3676851" y="195713"/>
                  <a:pt x="3601452" y="162025"/>
                  <a:pt x="3564555" y="144379"/>
                </a:cubicBezTo>
                <a:cubicBezTo>
                  <a:pt x="3527658" y="126733"/>
                  <a:pt x="3554929" y="117106"/>
                  <a:pt x="3497178" y="105877"/>
                </a:cubicBezTo>
                <a:cubicBezTo>
                  <a:pt x="3439427" y="94648"/>
                  <a:pt x="3285423" y="83419"/>
                  <a:pt x="3218046" y="77002"/>
                </a:cubicBezTo>
                <a:cubicBezTo>
                  <a:pt x="3150669" y="70585"/>
                  <a:pt x="3131418" y="65772"/>
                  <a:pt x="3092917" y="67376"/>
                </a:cubicBezTo>
                <a:cubicBezTo>
                  <a:pt x="3054416" y="68980"/>
                  <a:pt x="3019124" y="73793"/>
                  <a:pt x="2987040" y="86627"/>
                </a:cubicBezTo>
                <a:cubicBezTo>
                  <a:pt x="2954956" y="99461"/>
                  <a:pt x="2921267" y="118712"/>
                  <a:pt x="2900412" y="144379"/>
                </a:cubicBezTo>
                <a:cubicBezTo>
                  <a:pt x="2879557" y="170046"/>
                  <a:pt x="2881161" y="205339"/>
                  <a:pt x="2861911" y="240631"/>
                </a:cubicBezTo>
                <a:cubicBezTo>
                  <a:pt x="2842661" y="275923"/>
                  <a:pt x="2818597" y="314425"/>
                  <a:pt x="2784909" y="356134"/>
                </a:cubicBezTo>
                <a:cubicBezTo>
                  <a:pt x="2751221" y="397843"/>
                  <a:pt x="2707907" y="455595"/>
                  <a:pt x="2659781" y="490888"/>
                </a:cubicBezTo>
                <a:cubicBezTo>
                  <a:pt x="2611655" y="526181"/>
                  <a:pt x="2553903" y="555056"/>
                  <a:pt x="2496151" y="567890"/>
                </a:cubicBezTo>
                <a:cubicBezTo>
                  <a:pt x="2438399" y="580724"/>
                  <a:pt x="2313271" y="567890"/>
                  <a:pt x="2313271" y="567890"/>
                </a:cubicBezTo>
                <a:cubicBezTo>
                  <a:pt x="2237873" y="567890"/>
                  <a:pt x="2117558" y="571098"/>
                  <a:pt x="2043764" y="567890"/>
                </a:cubicBezTo>
                <a:cubicBezTo>
                  <a:pt x="1969970" y="564682"/>
                  <a:pt x="1915427" y="545432"/>
                  <a:pt x="1870509" y="548640"/>
                </a:cubicBezTo>
                <a:cubicBezTo>
                  <a:pt x="1825591" y="551849"/>
                  <a:pt x="1801528" y="561474"/>
                  <a:pt x="1774256" y="587141"/>
                </a:cubicBezTo>
                <a:cubicBezTo>
                  <a:pt x="1746985" y="612808"/>
                  <a:pt x="1726130" y="667352"/>
                  <a:pt x="1706880" y="702644"/>
                </a:cubicBezTo>
                <a:cubicBezTo>
                  <a:pt x="1687630" y="737936"/>
                  <a:pt x="1719713" y="771625"/>
                  <a:pt x="1658753" y="798896"/>
                </a:cubicBezTo>
                <a:cubicBezTo>
                  <a:pt x="1597793" y="826167"/>
                  <a:pt x="1429351" y="840606"/>
                  <a:pt x="1341120" y="866273"/>
                </a:cubicBezTo>
                <a:cubicBezTo>
                  <a:pt x="1252889" y="891940"/>
                  <a:pt x="1169469" y="933651"/>
                  <a:pt x="1129364" y="952901"/>
                </a:cubicBezTo>
                <a:cubicBezTo>
                  <a:pt x="1089259" y="972151"/>
                  <a:pt x="1134176" y="954505"/>
                  <a:pt x="1100488" y="981776"/>
                </a:cubicBezTo>
                <a:cubicBezTo>
                  <a:pt x="1066800" y="1009047"/>
                  <a:pt x="968942" y="1081237"/>
                  <a:pt x="927233" y="1116530"/>
                </a:cubicBezTo>
                <a:cubicBezTo>
                  <a:pt x="885524" y="1151823"/>
                  <a:pt x="891941" y="1155031"/>
                  <a:pt x="850231" y="1193532"/>
                </a:cubicBezTo>
                <a:cubicBezTo>
                  <a:pt x="808522" y="1232033"/>
                  <a:pt x="712269" y="1320264"/>
                  <a:pt x="676976" y="1347536"/>
                </a:cubicBezTo>
                <a:cubicBezTo>
                  <a:pt x="641683" y="1374808"/>
                  <a:pt x="673767" y="1325078"/>
                  <a:pt x="638475" y="1357162"/>
                </a:cubicBezTo>
                <a:cubicBezTo>
                  <a:pt x="603183" y="1389246"/>
                  <a:pt x="498909" y="1504750"/>
                  <a:pt x="465221" y="1540042"/>
                </a:cubicBezTo>
                <a:cubicBezTo>
                  <a:pt x="431533" y="1575334"/>
                  <a:pt x="444366" y="1536833"/>
                  <a:pt x="436345" y="1568917"/>
                </a:cubicBezTo>
                <a:cubicBezTo>
                  <a:pt x="428324" y="1601001"/>
                  <a:pt x="426719" y="1694046"/>
                  <a:pt x="417094" y="1732547"/>
                </a:cubicBezTo>
                <a:cubicBezTo>
                  <a:pt x="407469" y="1771048"/>
                  <a:pt x="401052" y="1750194"/>
                  <a:pt x="378593" y="1799924"/>
                </a:cubicBezTo>
                <a:cubicBezTo>
                  <a:pt x="356134" y="1849655"/>
                  <a:pt x="306404" y="1949115"/>
                  <a:pt x="282341" y="2030930"/>
                </a:cubicBezTo>
                <a:cubicBezTo>
                  <a:pt x="258278" y="2112745"/>
                  <a:pt x="248652" y="2228248"/>
                  <a:pt x="234214" y="2290812"/>
                </a:cubicBezTo>
                <a:cubicBezTo>
                  <a:pt x="219776" y="2353376"/>
                  <a:pt x="202130" y="2367814"/>
                  <a:pt x="195713" y="2406315"/>
                </a:cubicBezTo>
                <a:cubicBezTo>
                  <a:pt x="189296" y="2444816"/>
                  <a:pt x="195713" y="2521819"/>
                  <a:pt x="195713" y="2521819"/>
                </a:cubicBezTo>
                <a:cubicBezTo>
                  <a:pt x="195713" y="2574758"/>
                  <a:pt x="206943" y="2645343"/>
                  <a:pt x="195713" y="2723949"/>
                </a:cubicBezTo>
                <a:cubicBezTo>
                  <a:pt x="184484" y="2802555"/>
                  <a:pt x="142774" y="2930892"/>
                  <a:pt x="128336" y="2993456"/>
                </a:cubicBezTo>
                <a:cubicBezTo>
                  <a:pt x="113898" y="3056020"/>
                  <a:pt x="120315" y="3049603"/>
                  <a:pt x="109086" y="3099334"/>
                </a:cubicBezTo>
                <a:cubicBezTo>
                  <a:pt x="97857" y="3149065"/>
                  <a:pt x="75398" y="3224463"/>
                  <a:pt x="60960" y="3291840"/>
                </a:cubicBezTo>
                <a:cubicBezTo>
                  <a:pt x="46522" y="3359217"/>
                  <a:pt x="32083" y="3447448"/>
                  <a:pt x="22458" y="3503595"/>
                </a:cubicBezTo>
                <a:cubicBezTo>
                  <a:pt x="12833" y="3559742"/>
                  <a:pt x="6416" y="3593431"/>
                  <a:pt x="3208" y="3628724"/>
                </a:cubicBezTo>
                <a:cubicBezTo>
                  <a:pt x="0" y="3664017"/>
                  <a:pt x="1604" y="3684871"/>
                  <a:pt x="3208" y="3715351"/>
                </a:cubicBezTo>
                <a:cubicBezTo>
                  <a:pt x="4812" y="3745831"/>
                  <a:pt x="8020" y="3785937"/>
                  <a:pt x="12833" y="3811604"/>
                </a:cubicBezTo>
                <a:cubicBezTo>
                  <a:pt x="17646" y="3837271"/>
                  <a:pt x="27271" y="3837271"/>
                  <a:pt x="32084" y="3869355"/>
                </a:cubicBezTo>
                <a:cubicBezTo>
                  <a:pt x="36897" y="3901439"/>
                  <a:pt x="40105" y="3960795"/>
                  <a:pt x="41709" y="4004109"/>
                </a:cubicBezTo>
                <a:cubicBezTo>
                  <a:pt x="43313" y="4047423"/>
                  <a:pt x="38500" y="4097153"/>
                  <a:pt x="41709" y="4129237"/>
                </a:cubicBezTo>
                <a:cubicBezTo>
                  <a:pt x="44918" y="4161321"/>
                  <a:pt x="52939" y="4175759"/>
                  <a:pt x="60960" y="4196614"/>
                </a:cubicBezTo>
                <a:cubicBezTo>
                  <a:pt x="68981" y="4217469"/>
                  <a:pt x="72189" y="4235116"/>
                  <a:pt x="89835" y="4254366"/>
                </a:cubicBezTo>
                <a:cubicBezTo>
                  <a:pt x="107481" y="4273617"/>
                  <a:pt x="131544" y="4286450"/>
                  <a:pt x="166837" y="4312117"/>
                </a:cubicBezTo>
                <a:cubicBezTo>
                  <a:pt x="202130" y="4337784"/>
                  <a:pt x="258277" y="4379494"/>
                  <a:pt x="301591" y="4408370"/>
                </a:cubicBezTo>
                <a:cubicBezTo>
                  <a:pt x="344905" y="4437246"/>
                  <a:pt x="397844" y="4472538"/>
                  <a:pt x="426720" y="4485372"/>
                </a:cubicBezTo>
                <a:cubicBezTo>
                  <a:pt x="455596" y="4498206"/>
                  <a:pt x="460408" y="4478955"/>
                  <a:pt x="474846" y="4485372"/>
                </a:cubicBezTo>
                <a:cubicBezTo>
                  <a:pt x="489284" y="4491789"/>
                  <a:pt x="502118" y="4499810"/>
                  <a:pt x="513347" y="4523873"/>
                </a:cubicBezTo>
                <a:cubicBezTo>
                  <a:pt x="524576" y="4547936"/>
                  <a:pt x="539015" y="4583229"/>
                  <a:pt x="542223" y="4629751"/>
                </a:cubicBezTo>
                <a:cubicBezTo>
                  <a:pt x="545431" y="4676273"/>
                  <a:pt x="535806" y="4766109"/>
                  <a:pt x="532597" y="4803006"/>
                </a:cubicBezTo>
                <a:cubicBezTo>
                  <a:pt x="529389" y="4839903"/>
                  <a:pt x="532597" y="4823861"/>
                  <a:pt x="522972" y="4851132"/>
                </a:cubicBezTo>
                <a:cubicBezTo>
                  <a:pt x="513347" y="4878404"/>
                  <a:pt x="505326" y="4926530"/>
                  <a:pt x="474846" y="4966635"/>
                </a:cubicBezTo>
                <a:cubicBezTo>
                  <a:pt x="444366" y="5006740"/>
                  <a:pt x="368968" y="5061284"/>
                  <a:pt x="340092" y="5091764"/>
                </a:cubicBezTo>
                <a:cubicBezTo>
                  <a:pt x="311216" y="5122244"/>
                  <a:pt x="320841" y="5133473"/>
                  <a:pt x="301591" y="5149515"/>
                </a:cubicBezTo>
                <a:cubicBezTo>
                  <a:pt x="282341" y="5165557"/>
                  <a:pt x="242235" y="5176787"/>
                  <a:pt x="224589" y="5188016"/>
                </a:cubicBezTo>
                <a:cubicBezTo>
                  <a:pt x="206943" y="5199246"/>
                  <a:pt x="195713" y="5216892"/>
                  <a:pt x="195713" y="5216892"/>
                </a:cubicBezTo>
                <a:lnTo>
                  <a:pt x="186088" y="5226517"/>
                </a:lnTo>
              </a:path>
            </a:pathLst>
          </a:custGeom>
          <a:ln w="317500" cap="rnd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6921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525" y="116632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8" y="155679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1052736"/>
            <a:ext cx="4464496" cy="424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268760"/>
            <a:ext cx="403244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051720" y="1124744"/>
            <a:ext cx="4680520" cy="3600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16832"/>
            <a:ext cx="626469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13176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4941169"/>
            <a:ext cx="766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6" y="4048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4" y="1889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1" y="6207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90" y="18891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9" y="1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9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1" y="0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4" y="908050"/>
            <a:ext cx="1131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9" y="404814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052513"/>
            <a:ext cx="13668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9" y="256540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3" y="134076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3" y="548680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755576" y="980729"/>
            <a:ext cx="7488832" cy="5773009"/>
          </a:xfrm>
          <a:custGeom>
            <a:avLst/>
            <a:gdLst>
              <a:gd name="connsiteX0" fmla="*/ 368968 w 8617819"/>
              <a:gd name="connsiteY0" fmla="*/ 5467149 h 5556985"/>
              <a:gd name="connsiteX1" fmla="*/ 436345 w 8617819"/>
              <a:gd name="connsiteY1" fmla="*/ 5428648 h 5556985"/>
              <a:gd name="connsiteX2" fmla="*/ 474846 w 8617819"/>
              <a:gd name="connsiteY2" fmla="*/ 5399772 h 5556985"/>
              <a:gd name="connsiteX3" fmla="*/ 551848 w 8617819"/>
              <a:gd name="connsiteY3" fmla="*/ 5399772 h 5556985"/>
              <a:gd name="connsiteX4" fmla="*/ 657726 w 8617819"/>
              <a:gd name="connsiteY4" fmla="*/ 5428648 h 5556985"/>
              <a:gd name="connsiteX5" fmla="*/ 773229 w 8617819"/>
              <a:gd name="connsiteY5" fmla="*/ 5467149 h 5556985"/>
              <a:gd name="connsiteX6" fmla="*/ 946484 w 8617819"/>
              <a:gd name="connsiteY6" fmla="*/ 5534526 h 5556985"/>
              <a:gd name="connsiteX7" fmla="*/ 1244867 w 8617819"/>
              <a:gd name="connsiteY7" fmla="*/ 5553776 h 5556985"/>
              <a:gd name="connsiteX8" fmla="*/ 1524000 w 8617819"/>
              <a:gd name="connsiteY8" fmla="*/ 5553776 h 5556985"/>
              <a:gd name="connsiteX9" fmla="*/ 1803132 w 8617819"/>
              <a:gd name="connsiteY9" fmla="*/ 5534526 h 5556985"/>
              <a:gd name="connsiteX10" fmla="*/ 1928261 w 8617819"/>
              <a:gd name="connsiteY10" fmla="*/ 5419023 h 5556985"/>
              <a:gd name="connsiteX11" fmla="*/ 2101515 w 8617819"/>
              <a:gd name="connsiteY11" fmla="*/ 5293894 h 5556985"/>
              <a:gd name="connsiteX12" fmla="*/ 2342147 w 8617819"/>
              <a:gd name="connsiteY12" fmla="*/ 5130265 h 5556985"/>
              <a:gd name="connsiteX13" fmla="*/ 2736783 w 8617819"/>
              <a:gd name="connsiteY13" fmla="*/ 5072513 h 5556985"/>
              <a:gd name="connsiteX14" fmla="*/ 3054416 w 8617819"/>
              <a:gd name="connsiteY14" fmla="*/ 5014762 h 5556985"/>
              <a:gd name="connsiteX15" fmla="*/ 3314298 w 8617819"/>
              <a:gd name="connsiteY15" fmla="*/ 5053263 h 5556985"/>
              <a:gd name="connsiteX16" fmla="*/ 3400926 w 8617819"/>
              <a:gd name="connsiteY16" fmla="*/ 5111014 h 5556985"/>
              <a:gd name="connsiteX17" fmla="*/ 3670433 w 8617819"/>
              <a:gd name="connsiteY17" fmla="*/ 5159141 h 5556985"/>
              <a:gd name="connsiteX18" fmla="*/ 3911065 w 8617819"/>
              <a:gd name="connsiteY18" fmla="*/ 5265019 h 5556985"/>
              <a:gd name="connsiteX19" fmla="*/ 4228698 w 8617819"/>
              <a:gd name="connsiteY19" fmla="*/ 5322770 h 5556985"/>
              <a:gd name="connsiteX20" fmla="*/ 4748463 w 8617819"/>
              <a:gd name="connsiteY20" fmla="*/ 5351646 h 5556985"/>
              <a:gd name="connsiteX21" fmla="*/ 5114223 w 8617819"/>
              <a:gd name="connsiteY21" fmla="*/ 5351646 h 5556985"/>
              <a:gd name="connsiteX22" fmla="*/ 5181600 w 8617819"/>
              <a:gd name="connsiteY22" fmla="*/ 5197642 h 5556985"/>
              <a:gd name="connsiteX23" fmla="*/ 5585861 w 8617819"/>
              <a:gd name="connsiteY23" fmla="*/ 5101389 h 5556985"/>
              <a:gd name="connsiteX24" fmla="*/ 5922745 w 8617819"/>
              <a:gd name="connsiteY24" fmla="*/ 5111014 h 5556985"/>
              <a:gd name="connsiteX25" fmla="*/ 6269254 w 8617819"/>
              <a:gd name="connsiteY25" fmla="*/ 5188016 h 5556985"/>
              <a:gd name="connsiteX26" fmla="*/ 6654265 w 8617819"/>
              <a:gd name="connsiteY26" fmla="*/ 5226517 h 5556985"/>
              <a:gd name="connsiteX27" fmla="*/ 7087402 w 8617819"/>
              <a:gd name="connsiteY27" fmla="*/ 5265019 h 5556985"/>
              <a:gd name="connsiteX28" fmla="*/ 7241406 w 8617819"/>
              <a:gd name="connsiteY28" fmla="*/ 5265019 h 5556985"/>
              <a:gd name="connsiteX29" fmla="*/ 7299157 w 8617819"/>
              <a:gd name="connsiteY29" fmla="*/ 5265019 h 5556985"/>
              <a:gd name="connsiteX30" fmla="*/ 7308783 w 8617819"/>
              <a:gd name="connsiteY30" fmla="*/ 5034012 h 5556985"/>
              <a:gd name="connsiteX31" fmla="*/ 7491663 w 8617819"/>
              <a:gd name="connsiteY31" fmla="*/ 4880008 h 5556985"/>
              <a:gd name="connsiteX32" fmla="*/ 7770795 w 8617819"/>
              <a:gd name="connsiteY32" fmla="*/ 4764505 h 5556985"/>
              <a:gd name="connsiteX33" fmla="*/ 7982551 w 8617819"/>
              <a:gd name="connsiteY33" fmla="*/ 4658627 h 5556985"/>
              <a:gd name="connsiteX34" fmla="*/ 8107680 w 8617819"/>
              <a:gd name="connsiteY34" fmla="*/ 4591250 h 5556985"/>
              <a:gd name="connsiteX35" fmla="*/ 8175056 w 8617819"/>
              <a:gd name="connsiteY35" fmla="*/ 4523873 h 5556985"/>
              <a:gd name="connsiteX36" fmla="*/ 8194307 w 8617819"/>
              <a:gd name="connsiteY36" fmla="*/ 4485372 h 5556985"/>
              <a:gd name="connsiteX37" fmla="*/ 8271309 w 8617819"/>
              <a:gd name="connsiteY37" fmla="*/ 4398745 h 5556985"/>
              <a:gd name="connsiteX38" fmla="*/ 8521566 w 8617819"/>
              <a:gd name="connsiteY38" fmla="*/ 4292867 h 5556985"/>
              <a:gd name="connsiteX39" fmla="*/ 8550442 w 8617819"/>
              <a:gd name="connsiteY39" fmla="*/ 4138863 h 5556985"/>
              <a:gd name="connsiteX40" fmla="*/ 8598568 w 8617819"/>
              <a:gd name="connsiteY40" fmla="*/ 3965608 h 5556985"/>
              <a:gd name="connsiteX41" fmla="*/ 8588943 w 8617819"/>
              <a:gd name="connsiteY41" fmla="*/ 3782728 h 5556985"/>
              <a:gd name="connsiteX42" fmla="*/ 8425313 w 8617819"/>
              <a:gd name="connsiteY42" fmla="*/ 3705726 h 5556985"/>
              <a:gd name="connsiteX43" fmla="*/ 8223183 w 8617819"/>
              <a:gd name="connsiteY43" fmla="*/ 3657600 h 5556985"/>
              <a:gd name="connsiteX44" fmla="*/ 8069178 w 8617819"/>
              <a:gd name="connsiteY44" fmla="*/ 3647974 h 5556985"/>
              <a:gd name="connsiteX45" fmla="*/ 7963301 w 8617819"/>
              <a:gd name="connsiteY45" fmla="*/ 3619099 h 5556985"/>
              <a:gd name="connsiteX46" fmla="*/ 7838172 w 8617819"/>
              <a:gd name="connsiteY46" fmla="*/ 3465094 h 5556985"/>
              <a:gd name="connsiteX47" fmla="*/ 7992176 w 8617819"/>
              <a:gd name="connsiteY47" fmla="*/ 3262964 h 5556985"/>
              <a:gd name="connsiteX48" fmla="*/ 8146181 w 8617819"/>
              <a:gd name="connsiteY48" fmla="*/ 3157086 h 5556985"/>
              <a:gd name="connsiteX49" fmla="*/ 8184682 w 8617819"/>
              <a:gd name="connsiteY49" fmla="*/ 3108960 h 5556985"/>
              <a:gd name="connsiteX50" fmla="*/ 8203932 w 8617819"/>
              <a:gd name="connsiteY50" fmla="*/ 2887579 h 5556985"/>
              <a:gd name="connsiteX51" fmla="*/ 8203932 w 8617819"/>
              <a:gd name="connsiteY51" fmla="*/ 2521819 h 5556985"/>
              <a:gd name="connsiteX52" fmla="*/ 8146181 w 8617819"/>
              <a:gd name="connsiteY52" fmla="*/ 2358189 h 5556985"/>
              <a:gd name="connsiteX53" fmla="*/ 7895924 w 8617819"/>
              <a:gd name="connsiteY53" fmla="*/ 2271562 h 5556985"/>
              <a:gd name="connsiteX54" fmla="*/ 7530164 w 8617819"/>
              <a:gd name="connsiteY54" fmla="*/ 2204185 h 5556985"/>
              <a:gd name="connsiteX55" fmla="*/ 7366534 w 8617819"/>
              <a:gd name="connsiteY55" fmla="*/ 2175309 h 5556985"/>
              <a:gd name="connsiteX56" fmla="*/ 7193280 w 8617819"/>
              <a:gd name="connsiteY56" fmla="*/ 2079056 h 5556985"/>
              <a:gd name="connsiteX57" fmla="*/ 6721642 w 8617819"/>
              <a:gd name="connsiteY57" fmla="*/ 1809549 h 5556985"/>
              <a:gd name="connsiteX58" fmla="*/ 6952648 w 8617819"/>
              <a:gd name="connsiteY58" fmla="*/ 1463040 h 5556985"/>
              <a:gd name="connsiteX59" fmla="*/ 7174029 w 8617819"/>
              <a:gd name="connsiteY59" fmla="*/ 1347536 h 5556985"/>
              <a:gd name="connsiteX60" fmla="*/ 7549414 w 8617819"/>
              <a:gd name="connsiteY60" fmla="*/ 1270534 h 5556985"/>
              <a:gd name="connsiteX61" fmla="*/ 7713044 w 8617819"/>
              <a:gd name="connsiteY61" fmla="*/ 1174282 h 5556985"/>
              <a:gd name="connsiteX62" fmla="*/ 7732294 w 8617819"/>
              <a:gd name="connsiteY62" fmla="*/ 1049153 h 5556985"/>
              <a:gd name="connsiteX63" fmla="*/ 7607166 w 8617819"/>
              <a:gd name="connsiteY63" fmla="*/ 798896 h 5556985"/>
              <a:gd name="connsiteX64" fmla="*/ 7356909 w 8617819"/>
              <a:gd name="connsiteY64" fmla="*/ 644892 h 5556985"/>
              <a:gd name="connsiteX65" fmla="*/ 7068151 w 8617819"/>
              <a:gd name="connsiteY65" fmla="*/ 529389 h 5556985"/>
              <a:gd name="connsiteX66" fmla="*/ 6817894 w 8617819"/>
              <a:gd name="connsiteY66" fmla="*/ 356134 h 5556985"/>
              <a:gd name="connsiteX67" fmla="*/ 6481010 w 8617819"/>
              <a:gd name="connsiteY67" fmla="*/ 163629 h 5556985"/>
              <a:gd name="connsiteX68" fmla="*/ 6269254 w 8617819"/>
              <a:gd name="connsiteY68" fmla="*/ 67376 h 5556985"/>
              <a:gd name="connsiteX69" fmla="*/ 6182627 w 8617819"/>
              <a:gd name="connsiteY69" fmla="*/ 57751 h 5556985"/>
              <a:gd name="connsiteX70" fmla="*/ 5922745 w 8617819"/>
              <a:gd name="connsiteY70" fmla="*/ 38501 h 5556985"/>
              <a:gd name="connsiteX71" fmla="*/ 5787991 w 8617819"/>
              <a:gd name="connsiteY71" fmla="*/ 125128 h 5556985"/>
              <a:gd name="connsiteX72" fmla="*/ 5701364 w 8617819"/>
              <a:gd name="connsiteY72" fmla="*/ 250256 h 5556985"/>
              <a:gd name="connsiteX73" fmla="*/ 5479983 w 8617819"/>
              <a:gd name="connsiteY73" fmla="*/ 288757 h 5556985"/>
              <a:gd name="connsiteX74" fmla="*/ 5277852 w 8617819"/>
              <a:gd name="connsiteY74" fmla="*/ 288757 h 5556985"/>
              <a:gd name="connsiteX75" fmla="*/ 5046846 w 8617819"/>
              <a:gd name="connsiteY75" fmla="*/ 240631 h 5556985"/>
              <a:gd name="connsiteX76" fmla="*/ 4892842 w 8617819"/>
              <a:gd name="connsiteY76" fmla="*/ 115503 h 5556985"/>
              <a:gd name="connsiteX77" fmla="*/ 4748463 w 8617819"/>
              <a:gd name="connsiteY77" fmla="*/ 38501 h 5556985"/>
              <a:gd name="connsiteX78" fmla="*/ 4594458 w 8617819"/>
              <a:gd name="connsiteY78" fmla="*/ 19250 h 5556985"/>
              <a:gd name="connsiteX79" fmla="*/ 4440454 w 8617819"/>
              <a:gd name="connsiteY79" fmla="*/ 9625 h 5556985"/>
              <a:gd name="connsiteX80" fmla="*/ 4353827 w 8617819"/>
              <a:gd name="connsiteY80" fmla="*/ 9625 h 5556985"/>
              <a:gd name="connsiteX81" fmla="*/ 4247949 w 8617819"/>
              <a:gd name="connsiteY81" fmla="*/ 67376 h 5556985"/>
              <a:gd name="connsiteX82" fmla="*/ 4161322 w 8617819"/>
              <a:gd name="connsiteY82" fmla="*/ 163629 h 5556985"/>
              <a:gd name="connsiteX83" fmla="*/ 3939941 w 8617819"/>
              <a:gd name="connsiteY83" fmla="*/ 240631 h 5556985"/>
              <a:gd name="connsiteX84" fmla="*/ 3814812 w 8617819"/>
              <a:gd name="connsiteY84" fmla="*/ 240631 h 5556985"/>
              <a:gd name="connsiteX85" fmla="*/ 3718560 w 8617819"/>
              <a:gd name="connsiteY85" fmla="*/ 211755 h 5556985"/>
              <a:gd name="connsiteX86" fmla="*/ 3564555 w 8617819"/>
              <a:gd name="connsiteY86" fmla="*/ 144379 h 5556985"/>
              <a:gd name="connsiteX87" fmla="*/ 3497178 w 8617819"/>
              <a:gd name="connsiteY87" fmla="*/ 105877 h 5556985"/>
              <a:gd name="connsiteX88" fmla="*/ 3218046 w 8617819"/>
              <a:gd name="connsiteY88" fmla="*/ 77002 h 5556985"/>
              <a:gd name="connsiteX89" fmla="*/ 3092917 w 8617819"/>
              <a:gd name="connsiteY89" fmla="*/ 67376 h 5556985"/>
              <a:gd name="connsiteX90" fmla="*/ 2987040 w 8617819"/>
              <a:gd name="connsiteY90" fmla="*/ 86627 h 5556985"/>
              <a:gd name="connsiteX91" fmla="*/ 2900412 w 8617819"/>
              <a:gd name="connsiteY91" fmla="*/ 144379 h 5556985"/>
              <a:gd name="connsiteX92" fmla="*/ 2861911 w 8617819"/>
              <a:gd name="connsiteY92" fmla="*/ 240631 h 5556985"/>
              <a:gd name="connsiteX93" fmla="*/ 2784909 w 8617819"/>
              <a:gd name="connsiteY93" fmla="*/ 356134 h 5556985"/>
              <a:gd name="connsiteX94" fmla="*/ 2659781 w 8617819"/>
              <a:gd name="connsiteY94" fmla="*/ 490888 h 5556985"/>
              <a:gd name="connsiteX95" fmla="*/ 2496151 w 8617819"/>
              <a:gd name="connsiteY95" fmla="*/ 567890 h 5556985"/>
              <a:gd name="connsiteX96" fmla="*/ 2313271 w 8617819"/>
              <a:gd name="connsiteY96" fmla="*/ 567890 h 5556985"/>
              <a:gd name="connsiteX97" fmla="*/ 2043764 w 8617819"/>
              <a:gd name="connsiteY97" fmla="*/ 567890 h 5556985"/>
              <a:gd name="connsiteX98" fmla="*/ 1870509 w 8617819"/>
              <a:gd name="connsiteY98" fmla="*/ 548640 h 5556985"/>
              <a:gd name="connsiteX99" fmla="*/ 1774256 w 8617819"/>
              <a:gd name="connsiteY99" fmla="*/ 587141 h 5556985"/>
              <a:gd name="connsiteX100" fmla="*/ 1706880 w 8617819"/>
              <a:gd name="connsiteY100" fmla="*/ 702644 h 5556985"/>
              <a:gd name="connsiteX101" fmla="*/ 1658753 w 8617819"/>
              <a:gd name="connsiteY101" fmla="*/ 798896 h 5556985"/>
              <a:gd name="connsiteX102" fmla="*/ 1341120 w 8617819"/>
              <a:gd name="connsiteY102" fmla="*/ 866273 h 5556985"/>
              <a:gd name="connsiteX103" fmla="*/ 1129364 w 8617819"/>
              <a:gd name="connsiteY103" fmla="*/ 952901 h 5556985"/>
              <a:gd name="connsiteX104" fmla="*/ 1100488 w 8617819"/>
              <a:gd name="connsiteY104" fmla="*/ 981776 h 5556985"/>
              <a:gd name="connsiteX105" fmla="*/ 927233 w 8617819"/>
              <a:gd name="connsiteY105" fmla="*/ 1116530 h 5556985"/>
              <a:gd name="connsiteX106" fmla="*/ 850231 w 8617819"/>
              <a:gd name="connsiteY106" fmla="*/ 1193532 h 5556985"/>
              <a:gd name="connsiteX107" fmla="*/ 676976 w 8617819"/>
              <a:gd name="connsiteY107" fmla="*/ 1347536 h 5556985"/>
              <a:gd name="connsiteX108" fmla="*/ 638475 w 8617819"/>
              <a:gd name="connsiteY108" fmla="*/ 1357162 h 5556985"/>
              <a:gd name="connsiteX109" fmla="*/ 465221 w 8617819"/>
              <a:gd name="connsiteY109" fmla="*/ 1540042 h 5556985"/>
              <a:gd name="connsiteX110" fmla="*/ 436345 w 8617819"/>
              <a:gd name="connsiteY110" fmla="*/ 1568917 h 5556985"/>
              <a:gd name="connsiteX111" fmla="*/ 417094 w 8617819"/>
              <a:gd name="connsiteY111" fmla="*/ 1732547 h 5556985"/>
              <a:gd name="connsiteX112" fmla="*/ 378593 w 8617819"/>
              <a:gd name="connsiteY112" fmla="*/ 1799924 h 5556985"/>
              <a:gd name="connsiteX113" fmla="*/ 282341 w 8617819"/>
              <a:gd name="connsiteY113" fmla="*/ 2030930 h 5556985"/>
              <a:gd name="connsiteX114" fmla="*/ 234214 w 8617819"/>
              <a:gd name="connsiteY114" fmla="*/ 2290812 h 5556985"/>
              <a:gd name="connsiteX115" fmla="*/ 195713 w 8617819"/>
              <a:gd name="connsiteY115" fmla="*/ 2406315 h 5556985"/>
              <a:gd name="connsiteX116" fmla="*/ 195713 w 8617819"/>
              <a:gd name="connsiteY116" fmla="*/ 2521819 h 5556985"/>
              <a:gd name="connsiteX117" fmla="*/ 195713 w 8617819"/>
              <a:gd name="connsiteY117" fmla="*/ 2723949 h 5556985"/>
              <a:gd name="connsiteX118" fmla="*/ 128336 w 8617819"/>
              <a:gd name="connsiteY118" fmla="*/ 2993456 h 5556985"/>
              <a:gd name="connsiteX119" fmla="*/ 109086 w 8617819"/>
              <a:gd name="connsiteY119" fmla="*/ 3099334 h 5556985"/>
              <a:gd name="connsiteX120" fmla="*/ 60960 w 8617819"/>
              <a:gd name="connsiteY120" fmla="*/ 3291840 h 5556985"/>
              <a:gd name="connsiteX121" fmla="*/ 22458 w 8617819"/>
              <a:gd name="connsiteY121" fmla="*/ 3503595 h 5556985"/>
              <a:gd name="connsiteX122" fmla="*/ 3208 w 8617819"/>
              <a:gd name="connsiteY122" fmla="*/ 3628724 h 5556985"/>
              <a:gd name="connsiteX123" fmla="*/ 3208 w 8617819"/>
              <a:gd name="connsiteY123" fmla="*/ 3715351 h 5556985"/>
              <a:gd name="connsiteX124" fmla="*/ 12833 w 8617819"/>
              <a:gd name="connsiteY124" fmla="*/ 3811604 h 5556985"/>
              <a:gd name="connsiteX125" fmla="*/ 32084 w 8617819"/>
              <a:gd name="connsiteY125" fmla="*/ 3869355 h 5556985"/>
              <a:gd name="connsiteX126" fmla="*/ 41709 w 8617819"/>
              <a:gd name="connsiteY126" fmla="*/ 4004109 h 5556985"/>
              <a:gd name="connsiteX127" fmla="*/ 41709 w 8617819"/>
              <a:gd name="connsiteY127" fmla="*/ 4129237 h 5556985"/>
              <a:gd name="connsiteX128" fmla="*/ 60960 w 8617819"/>
              <a:gd name="connsiteY128" fmla="*/ 4196614 h 5556985"/>
              <a:gd name="connsiteX129" fmla="*/ 89835 w 8617819"/>
              <a:gd name="connsiteY129" fmla="*/ 4254366 h 5556985"/>
              <a:gd name="connsiteX130" fmla="*/ 166837 w 8617819"/>
              <a:gd name="connsiteY130" fmla="*/ 4312117 h 5556985"/>
              <a:gd name="connsiteX131" fmla="*/ 301591 w 8617819"/>
              <a:gd name="connsiteY131" fmla="*/ 4408370 h 5556985"/>
              <a:gd name="connsiteX132" fmla="*/ 426720 w 8617819"/>
              <a:gd name="connsiteY132" fmla="*/ 4485372 h 5556985"/>
              <a:gd name="connsiteX133" fmla="*/ 474846 w 8617819"/>
              <a:gd name="connsiteY133" fmla="*/ 4485372 h 5556985"/>
              <a:gd name="connsiteX134" fmla="*/ 513347 w 8617819"/>
              <a:gd name="connsiteY134" fmla="*/ 4523873 h 5556985"/>
              <a:gd name="connsiteX135" fmla="*/ 542223 w 8617819"/>
              <a:gd name="connsiteY135" fmla="*/ 4629751 h 5556985"/>
              <a:gd name="connsiteX136" fmla="*/ 532597 w 8617819"/>
              <a:gd name="connsiteY136" fmla="*/ 4803006 h 5556985"/>
              <a:gd name="connsiteX137" fmla="*/ 522972 w 8617819"/>
              <a:gd name="connsiteY137" fmla="*/ 4851132 h 5556985"/>
              <a:gd name="connsiteX138" fmla="*/ 474846 w 8617819"/>
              <a:gd name="connsiteY138" fmla="*/ 4966635 h 5556985"/>
              <a:gd name="connsiteX139" fmla="*/ 340092 w 8617819"/>
              <a:gd name="connsiteY139" fmla="*/ 5091764 h 5556985"/>
              <a:gd name="connsiteX140" fmla="*/ 301591 w 8617819"/>
              <a:gd name="connsiteY140" fmla="*/ 5149515 h 5556985"/>
              <a:gd name="connsiteX141" fmla="*/ 224589 w 8617819"/>
              <a:gd name="connsiteY141" fmla="*/ 5188016 h 5556985"/>
              <a:gd name="connsiteX142" fmla="*/ 195713 w 8617819"/>
              <a:gd name="connsiteY142" fmla="*/ 5216892 h 5556985"/>
              <a:gd name="connsiteX143" fmla="*/ 186088 w 8617819"/>
              <a:gd name="connsiteY143" fmla="*/ 5226517 h 55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617819" h="5556985">
                <a:moveTo>
                  <a:pt x="368968" y="5467149"/>
                </a:moveTo>
                <a:cubicBezTo>
                  <a:pt x="393833" y="5453513"/>
                  <a:pt x="418699" y="5439878"/>
                  <a:pt x="436345" y="5428648"/>
                </a:cubicBezTo>
                <a:cubicBezTo>
                  <a:pt x="453991" y="5417419"/>
                  <a:pt x="455596" y="5404585"/>
                  <a:pt x="474846" y="5399772"/>
                </a:cubicBezTo>
                <a:cubicBezTo>
                  <a:pt x="494096" y="5394959"/>
                  <a:pt x="521368" y="5394959"/>
                  <a:pt x="551848" y="5399772"/>
                </a:cubicBezTo>
                <a:cubicBezTo>
                  <a:pt x="582328" y="5404585"/>
                  <a:pt x="620829" y="5417419"/>
                  <a:pt x="657726" y="5428648"/>
                </a:cubicBezTo>
                <a:cubicBezTo>
                  <a:pt x="694623" y="5439877"/>
                  <a:pt x="725103" y="5449503"/>
                  <a:pt x="773229" y="5467149"/>
                </a:cubicBezTo>
                <a:cubicBezTo>
                  <a:pt x="821355" y="5484795"/>
                  <a:pt x="867878" y="5520088"/>
                  <a:pt x="946484" y="5534526"/>
                </a:cubicBezTo>
                <a:cubicBezTo>
                  <a:pt x="1025090" y="5548964"/>
                  <a:pt x="1148614" y="5550568"/>
                  <a:pt x="1244867" y="5553776"/>
                </a:cubicBezTo>
                <a:cubicBezTo>
                  <a:pt x="1341120" y="5556984"/>
                  <a:pt x="1430956" y="5556984"/>
                  <a:pt x="1524000" y="5553776"/>
                </a:cubicBezTo>
                <a:cubicBezTo>
                  <a:pt x="1617044" y="5550568"/>
                  <a:pt x="1735755" y="5556985"/>
                  <a:pt x="1803132" y="5534526"/>
                </a:cubicBezTo>
                <a:cubicBezTo>
                  <a:pt x="1870509" y="5512067"/>
                  <a:pt x="1878531" y="5459128"/>
                  <a:pt x="1928261" y="5419023"/>
                </a:cubicBezTo>
                <a:cubicBezTo>
                  <a:pt x="1977991" y="5378918"/>
                  <a:pt x="2032534" y="5342020"/>
                  <a:pt x="2101515" y="5293894"/>
                </a:cubicBezTo>
                <a:cubicBezTo>
                  <a:pt x="2170496" y="5245768"/>
                  <a:pt x="2236269" y="5167162"/>
                  <a:pt x="2342147" y="5130265"/>
                </a:cubicBezTo>
                <a:cubicBezTo>
                  <a:pt x="2448025" y="5093368"/>
                  <a:pt x="2618072" y="5091763"/>
                  <a:pt x="2736783" y="5072513"/>
                </a:cubicBezTo>
                <a:cubicBezTo>
                  <a:pt x="2855494" y="5053263"/>
                  <a:pt x="2958164" y="5017970"/>
                  <a:pt x="3054416" y="5014762"/>
                </a:cubicBezTo>
                <a:cubicBezTo>
                  <a:pt x="3150668" y="5011554"/>
                  <a:pt x="3256546" y="5037221"/>
                  <a:pt x="3314298" y="5053263"/>
                </a:cubicBezTo>
                <a:cubicBezTo>
                  <a:pt x="3372050" y="5069305"/>
                  <a:pt x="3341570" y="5093368"/>
                  <a:pt x="3400926" y="5111014"/>
                </a:cubicBezTo>
                <a:cubicBezTo>
                  <a:pt x="3460282" y="5128660"/>
                  <a:pt x="3585410" y="5133474"/>
                  <a:pt x="3670433" y="5159141"/>
                </a:cubicBezTo>
                <a:cubicBezTo>
                  <a:pt x="3755456" y="5184808"/>
                  <a:pt x="3818021" y="5237748"/>
                  <a:pt x="3911065" y="5265019"/>
                </a:cubicBezTo>
                <a:cubicBezTo>
                  <a:pt x="4004109" y="5292291"/>
                  <a:pt x="4089132" y="5308332"/>
                  <a:pt x="4228698" y="5322770"/>
                </a:cubicBezTo>
                <a:cubicBezTo>
                  <a:pt x="4368264" y="5337208"/>
                  <a:pt x="4600876" y="5346833"/>
                  <a:pt x="4748463" y="5351646"/>
                </a:cubicBezTo>
                <a:cubicBezTo>
                  <a:pt x="4896050" y="5356459"/>
                  <a:pt x="5042033" y="5377313"/>
                  <a:pt x="5114223" y="5351646"/>
                </a:cubicBezTo>
                <a:cubicBezTo>
                  <a:pt x="5186413" y="5325979"/>
                  <a:pt x="5102994" y="5239351"/>
                  <a:pt x="5181600" y="5197642"/>
                </a:cubicBezTo>
                <a:cubicBezTo>
                  <a:pt x="5260206" y="5155933"/>
                  <a:pt x="5462337" y="5115827"/>
                  <a:pt x="5585861" y="5101389"/>
                </a:cubicBezTo>
                <a:cubicBezTo>
                  <a:pt x="5709385" y="5086951"/>
                  <a:pt x="5808846" y="5096576"/>
                  <a:pt x="5922745" y="5111014"/>
                </a:cubicBezTo>
                <a:cubicBezTo>
                  <a:pt x="6036644" y="5125452"/>
                  <a:pt x="6147334" y="5168766"/>
                  <a:pt x="6269254" y="5188016"/>
                </a:cubicBezTo>
                <a:cubicBezTo>
                  <a:pt x="6391174" y="5207266"/>
                  <a:pt x="6654265" y="5226517"/>
                  <a:pt x="6654265" y="5226517"/>
                </a:cubicBezTo>
                <a:lnTo>
                  <a:pt x="7087402" y="5265019"/>
                </a:lnTo>
                <a:cubicBezTo>
                  <a:pt x="7185259" y="5271436"/>
                  <a:pt x="7241406" y="5265019"/>
                  <a:pt x="7241406" y="5265019"/>
                </a:cubicBezTo>
                <a:cubicBezTo>
                  <a:pt x="7276698" y="5265019"/>
                  <a:pt x="7287928" y="5303520"/>
                  <a:pt x="7299157" y="5265019"/>
                </a:cubicBezTo>
                <a:cubicBezTo>
                  <a:pt x="7310387" y="5226518"/>
                  <a:pt x="7276699" y="5098180"/>
                  <a:pt x="7308783" y="5034012"/>
                </a:cubicBezTo>
                <a:cubicBezTo>
                  <a:pt x="7340867" y="4969844"/>
                  <a:pt x="7414661" y="4924926"/>
                  <a:pt x="7491663" y="4880008"/>
                </a:cubicBezTo>
                <a:cubicBezTo>
                  <a:pt x="7568665" y="4835090"/>
                  <a:pt x="7688981" y="4801402"/>
                  <a:pt x="7770795" y="4764505"/>
                </a:cubicBezTo>
                <a:cubicBezTo>
                  <a:pt x="7852609" y="4727608"/>
                  <a:pt x="7926404" y="4687503"/>
                  <a:pt x="7982551" y="4658627"/>
                </a:cubicBezTo>
                <a:cubicBezTo>
                  <a:pt x="8038699" y="4629751"/>
                  <a:pt x="8075596" y="4613709"/>
                  <a:pt x="8107680" y="4591250"/>
                </a:cubicBezTo>
                <a:cubicBezTo>
                  <a:pt x="8139764" y="4568791"/>
                  <a:pt x="8160618" y="4541519"/>
                  <a:pt x="8175056" y="4523873"/>
                </a:cubicBezTo>
                <a:cubicBezTo>
                  <a:pt x="8189494" y="4506227"/>
                  <a:pt x="8178265" y="4506227"/>
                  <a:pt x="8194307" y="4485372"/>
                </a:cubicBezTo>
                <a:cubicBezTo>
                  <a:pt x="8210349" y="4464517"/>
                  <a:pt x="8216766" y="4430829"/>
                  <a:pt x="8271309" y="4398745"/>
                </a:cubicBezTo>
                <a:cubicBezTo>
                  <a:pt x="8325852" y="4366661"/>
                  <a:pt x="8475044" y="4336181"/>
                  <a:pt x="8521566" y="4292867"/>
                </a:cubicBezTo>
                <a:cubicBezTo>
                  <a:pt x="8568088" y="4249553"/>
                  <a:pt x="8537608" y="4193406"/>
                  <a:pt x="8550442" y="4138863"/>
                </a:cubicBezTo>
                <a:cubicBezTo>
                  <a:pt x="8563276" y="4084320"/>
                  <a:pt x="8592151" y="4024964"/>
                  <a:pt x="8598568" y="3965608"/>
                </a:cubicBezTo>
                <a:cubicBezTo>
                  <a:pt x="8604985" y="3906252"/>
                  <a:pt x="8617819" y="3826042"/>
                  <a:pt x="8588943" y="3782728"/>
                </a:cubicBezTo>
                <a:cubicBezTo>
                  <a:pt x="8560067" y="3739414"/>
                  <a:pt x="8486273" y="3726581"/>
                  <a:pt x="8425313" y="3705726"/>
                </a:cubicBezTo>
                <a:cubicBezTo>
                  <a:pt x="8364353" y="3684871"/>
                  <a:pt x="8282539" y="3667225"/>
                  <a:pt x="8223183" y="3657600"/>
                </a:cubicBezTo>
                <a:cubicBezTo>
                  <a:pt x="8163827" y="3647975"/>
                  <a:pt x="8112492" y="3654391"/>
                  <a:pt x="8069178" y="3647974"/>
                </a:cubicBezTo>
                <a:cubicBezTo>
                  <a:pt x="8025864" y="3641557"/>
                  <a:pt x="8001802" y="3649579"/>
                  <a:pt x="7963301" y="3619099"/>
                </a:cubicBezTo>
                <a:cubicBezTo>
                  <a:pt x="7924800" y="3588619"/>
                  <a:pt x="7833360" y="3524450"/>
                  <a:pt x="7838172" y="3465094"/>
                </a:cubicBezTo>
                <a:cubicBezTo>
                  <a:pt x="7842985" y="3405738"/>
                  <a:pt x="7940841" y="3314299"/>
                  <a:pt x="7992176" y="3262964"/>
                </a:cubicBezTo>
                <a:cubicBezTo>
                  <a:pt x="8043511" y="3211629"/>
                  <a:pt x="8114097" y="3182753"/>
                  <a:pt x="8146181" y="3157086"/>
                </a:cubicBezTo>
                <a:cubicBezTo>
                  <a:pt x="8178265" y="3131419"/>
                  <a:pt x="8175057" y="3153878"/>
                  <a:pt x="8184682" y="3108960"/>
                </a:cubicBezTo>
                <a:cubicBezTo>
                  <a:pt x="8194307" y="3064042"/>
                  <a:pt x="8200724" y="2985436"/>
                  <a:pt x="8203932" y="2887579"/>
                </a:cubicBezTo>
                <a:cubicBezTo>
                  <a:pt x="8207140" y="2789722"/>
                  <a:pt x="8213557" y="2610051"/>
                  <a:pt x="8203932" y="2521819"/>
                </a:cubicBezTo>
                <a:cubicBezTo>
                  <a:pt x="8194307" y="2433587"/>
                  <a:pt x="8197516" y="2399898"/>
                  <a:pt x="8146181" y="2358189"/>
                </a:cubicBezTo>
                <a:cubicBezTo>
                  <a:pt x="8094846" y="2316480"/>
                  <a:pt x="7998593" y="2297229"/>
                  <a:pt x="7895924" y="2271562"/>
                </a:cubicBezTo>
                <a:cubicBezTo>
                  <a:pt x="7793255" y="2245895"/>
                  <a:pt x="7530164" y="2204185"/>
                  <a:pt x="7530164" y="2204185"/>
                </a:cubicBezTo>
                <a:cubicBezTo>
                  <a:pt x="7441932" y="2188143"/>
                  <a:pt x="7422681" y="2196164"/>
                  <a:pt x="7366534" y="2175309"/>
                </a:cubicBezTo>
                <a:cubicBezTo>
                  <a:pt x="7310387" y="2154454"/>
                  <a:pt x="7193280" y="2079056"/>
                  <a:pt x="7193280" y="2079056"/>
                </a:cubicBezTo>
                <a:cubicBezTo>
                  <a:pt x="7085798" y="2018096"/>
                  <a:pt x="6761747" y="1912218"/>
                  <a:pt x="6721642" y="1809549"/>
                </a:cubicBezTo>
                <a:cubicBezTo>
                  <a:pt x="6681537" y="1706880"/>
                  <a:pt x="6877250" y="1540042"/>
                  <a:pt x="6952648" y="1463040"/>
                </a:cubicBezTo>
                <a:cubicBezTo>
                  <a:pt x="7028046" y="1386038"/>
                  <a:pt x="7074568" y="1379620"/>
                  <a:pt x="7174029" y="1347536"/>
                </a:cubicBezTo>
                <a:cubicBezTo>
                  <a:pt x="7273490" y="1315452"/>
                  <a:pt x="7459578" y="1299410"/>
                  <a:pt x="7549414" y="1270534"/>
                </a:cubicBezTo>
                <a:cubicBezTo>
                  <a:pt x="7639250" y="1241658"/>
                  <a:pt x="7682564" y="1211179"/>
                  <a:pt x="7713044" y="1174282"/>
                </a:cubicBezTo>
                <a:cubicBezTo>
                  <a:pt x="7743524" y="1137385"/>
                  <a:pt x="7749940" y="1111717"/>
                  <a:pt x="7732294" y="1049153"/>
                </a:cubicBezTo>
                <a:cubicBezTo>
                  <a:pt x="7714648" y="986589"/>
                  <a:pt x="7669730" y="866273"/>
                  <a:pt x="7607166" y="798896"/>
                </a:cubicBezTo>
                <a:cubicBezTo>
                  <a:pt x="7544602" y="731519"/>
                  <a:pt x="7446745" y="689810"/>
                  <a:pt x="7356909" y="644892"/>
                </a:cubicBezTo>
                <a:cubicBezTo>
                  <a:pt x="7267073" y="599974"/>
                  <a:pt x="7157987" y="577515"/>
                  <a:pt x="7068151" y="529389"/>
                </a:cubicBezTo>
                <a:cubicBezTo>
                  <a:pt x="6978315" y="481263"/>
                  <a:pt x="6915751" y="417094"/>
                  <a:pt x="6817894" y="356134"/>
                </a:cubicBezTo>
                <a:cubicBezTo>
                  <a:pt x="6720037" y="295174"/>
                  <a:pt x="6572450" y="211755"/>
                  <a:pt x="6481010" y="163629"/>
                </a:cubicBezTo>
                <a:cubicBezTo>
                  <a:pt x="6389570" y="115503"/>
                  <a:pt x="6318984" y="85022"/>
                  <a:pt x="6269254" y="67376"/>
                </a:cubicBezTo>
                <a:cubicBezTo>
                  <a:pt x="6219524" y="49730"/>
                  <a:pt x="6182627" y="57751"/>
                  <a:pt x="6182627" y="57751"/>
                </a:cubicBezTo>
                <a:cubicBezTo>
                  <a:pt x="6124876" y="52939"/>
                  <a:pt x="5988518" y="27272"/>
                  <a:pt x="5922745" y="38501"/>
                </a:cubicBezTo>
                <a:cubicBezTo>
                  <a:pt x="5856972" y="49731"/>
                  <a:pt x="5824888" y="89836"/>
                  <a:pt x="5787991" y="125128"/>
                </a:cubicBezTo>
                <a:cubicBezTo>
                  <a:pt x="5751094" y="160420"/>
                  <a:pt x="5752699" y="222985"/>
                  <a:pt x="5701364" y="250256"/>
                </a:cubicBezTo>
                <a:cubicBezTo>
                  <a:pt x="5650029" y="277527"/>
                  <a:pt x="5550568" y="282340"/>
                  <a:pt x="5479983" y="288757"/>
                </a:cubicBezTo>
                <a:cubicBezTo>
                  <a:pt x="5409398" y="295174"/>
                  <a:pt x="5350041" y="296778"/>
                  <a:pt x="5277852" y="288757"/>
                </a:cubicBezTo>
                <a:cubicBezTo>
                  <a:pt x="5205663" y="280736"/>
                  <a:pt x="5111014" y="269507"/>
                  <a:pt x="5046846" y="240631"/>
                </a:cubicBezTo>
                <a:cubicBezTo>
                  <a:pt x="4982678" y="211755"/>
                  <a:pt x="4942572" y="149191"/>
                  <a:pt x="4892842" y="115503"/>
                </a:cubicBezTo>
                <a:cubicBezTo>
                  <a:pt x="4843112" y="81815"/>
                  <a:pt x="4798194" y="54543"/>
                  <a:pt x="4748463" y="38501"/>
                </a:cubicBezTo>
                <a:cubicBezTo>
                  <a:pt x="4698732" y="22459"/>
                  <a:pt x="4645793" y="24063"/>
                  <a:pt x="4594458" y="19250"/>
                </a:cubicBezTo>
                <a:cubicBezTo>
                  <a:pt x="4543123" y="14437"/>
                  <a:pt x="4480559" y="11229"/>
                  <a:pt x="4440454" y="9625"/>
                </a:cubicBezTo>
                <a:cubicBezTo>
                  <a:pt x="4400349" y="8021"/>
                  <a:pt x="4385911" y="0"/>
                  <a:pt x="4353827" y="9625"/>
                </a:cubicBezTo>
                <a:cubicBezTo>
                  <a:pt x="4321743" y="19250"/>
                  <a:pt x="4280033" y="41709"/>
                  <a:pt x="4247949" y="67376"/>
                </a:cubicBezTo>
                <a:cubicBezTo>
                  <a:pt x="4215865" y="93043"/>
                  <a:pt x="4212657" y="134753"/>
                  <a:pt x="4161322" y="163629"/>
                </a:cubicBezTo>
                <a:cubicBezTo>
                  <a:pt x="4109987" y="192505"/>
                  <a:pt x="3997693" y="227797"/>
                  <a:pt x="3939941" y="240631"/>
                </a:cubicBezTo>
                <a:cubicBezTo>
                  <a:pt x="3882189" y="253465"/>
                  <a:pt x="3851709" y="245444"/>
                  <a:pt x="3814812" y="240631"/>
                </a:cubicBezTo>
                <a:cubicBezTo>
                  <a:pt x="3777915" y="235818"/>
                  <a:pt x="3760270" y="227797"/>
                  <a:pt x="3718560" y="211755"/>
                </a:cubicBezTo>
                <a:cubicBezTo>
                  <a:pt x="3676851" y="195713"/>
                  <a:pt x="3601452" y="162025"/>
                  <a:pt x="3564555" y="144379"/>
                </a:cubicBezTo>
                <a:cubicBezTo>
                  <a:pt x="3527658" y="126733"/>
                  <a:pt x="3554929" y="117106"/>
                  <a:pt x="3497178" y="105877"/>
                </a:cubicBezTo>
                <a:cubicBezTo>
                  <a:pt x="3439427" y="94648"/>
                  <a:pt x="3285423" y="83419"/>
                  <a:pt x="3218046" y="77002"/>
                </a:cubicBezTo>
                <a:cubicBezTo>
                  <a:pt x="3150669" y="70585"/>
                  <a:pt x="3131418" y="65772"/>
                  <a:pt x="3092917" y="67376"/>
                </a:cubicBezTo>
                <a:cubicBezTo>
                  <a:pt x="3054416" y="68980"/>
                  <a:pt x="3019124" y="73793"/>
                  <a:pt x="2987040" y="86627"/>
                </a:cubicBezTo>
                <a:cubicBezTo>
                  <a:pt x="2954956" y="99461"/>
                  <a:pt x="2921267" y="118712"/>
                  <a:pt x="2900412" y="144379"/>
                </a:cubicBezTo>
                <a:cubicBezTo>
                  <a:pt x="2879557" y="170046"/>
                  <a:pt x="2881161" y="205339"/>
                  <a:pt x="2861911" y="240631"/>
                </a:cubicBezTo>
                <a:cubicBezTo>
                  <a:pt x="2842661" y="275923"/>
                  <a:pt x="2818597" y="314425"/>
                  <a:pt x="2784909" y="356134"/>
                </a:cubicBezTo>
                <a:cubicBezTo>
                  <a:pt x="2751221" y="397843"/>
                  <a:pt x="2707907" y="455595"/>
                  <a:pt x="2659781" y="490888"/>
                </a:cubicBezTo>
                <a:cubicBezTo>
                  <a:pt x="2611655" y="526181"/>
                  <a:pt x="2553903" y="555056"/>
                  <a:pt x="2496151" y="567890"/>
                </a:cubicBezTo>
                <a:cubicBezTo>
                  <a:pt x="2438399" y="580724"/>
                  <a:pt x="2313271" y="567890"/>
                  <a:pt x="2313271" y="567890"/>
                </a:cubicBezTo>
                <a:cubicBezTo>
                  <a:pt x="2237873" y="567890"/>
                  <a:pt x="2117558" y="571098"/>
                  <a:pt x="2043764" y="567890"/>
                </a:cubicBezTo>
                <a:cubicBezTo>
                  <a:pt x="1969970" y="564682"/>
                  <a:pt x="1915427" y="545432"/>
                  <a:pt x="1870509" y="548640"/>
                </a:cubicBezTo>
                <a:cubicBezTo>
                  <a:pt x="1825591" y="551849"/>
                  <a:pt x="1801528" y="561474"/>
                  <a:pt x="1774256" y="587141"/>
                </a:cubicBezTo>
                <a:cubicBezTo>
                  <a:pt x="1746985" y="612808"/>
                  <a:pt x="1726130" y="667352"/>
                  <a:pt x="1706880" y="702644"/>
                </a:cubicBezTo>
                <a:cubicBezTo>
                  <a:pt x="1687630" y="737936"/>
                  <a:pt x="1719713" y="771625"/>
                  <a:pt x="1658753" y="798896"/>
                </a:cubicBezTo>
                <a:cubicBezTo>
                  <a:pt x="1597793" y="826167"/>
                  <a:pt x="1429351" y="840606"/>
                  <a:pt x="1341120" y="866273"/>
                </a:cubicBezTo>
                <a:cubicBezTo>
                  <a:pt x="1252889" y="891940"/>
                  <a:pt x="1169469" y="933651"/>
                  <a:pt x="1129364" y="952901"/>
                </a:cubicBezTo>
                <a:cubicBezTo>
                  <a:pt x="1089259" y="972151"/>
                  <a:pt x="1134176" y="954505"/>
                  <a:pt x="1100488" y="981776"/>
                </a:cubicBezTo>
                <a:cubicBezTo>
                  <a:pt x="1066800" y="1009047"/>
                  <a:pt x="968942" y="1081237"/>
                  <a:pt x="927233" y="1116530"/>
                </a:cubicBezTo>
                <a:cubicBezTo>
                  <a:pt x="885524" y="1151823"/>
                  <a:pt x="891941" y="1155031"/>
                  <a:pt x="850231" y="1193532"/>
                </a:cubicBezTo>
                <a:cubicBezTo>
                  <a:pt x="808522" y="1232033"/>
                  <a:pt x="712269" y="1320264"/>
                  <a:pt x="676976" y="1347536"/>
                </a:cubicBezTo>
                <a:cubicBezTo>
                  <a:pt x="641683" y="1374808"/>
                  <a:pt x="673767" y="1325078"/>
                  <a:pt x="638475" y="1357162"/>
                </a:cubicBezTo>
                <a:cubicBezTo>
                  <a:pt x="603183" y="1389246"/>
                  <a:pt x="498909" y="1504750"/>
                  <a:pt x="465221" y="1540042"/>
                </a:cubicBezTo>
                <a:cubicBezTo>
                  <a:pt x="431533" y="1575334"/>
                  <a:pt x="444366" y="1536833"/>
                  <a:pt x="436345" y="1568917"/>
                </a:cubicBezTo>
                <a:cubicBezTo>
                  <a:pt x="428324" y="1601001"/>
                  <a:pt x="426719" y="1694046"/>
                  <a:pt x="417094" y="1732547"/>
                </a:cubicBezTo>
                <a:cubicBezTo>
                  <a:pt x="407469" y="1771048"/>
                  <a:pt x="401052" y="1750194"/>
                  <a:pt x="378593" y="1799924"/>
                </a:cubicBezTo>
                <a:cubicBezTo>
                  <a:pt x="356134" y="1849655"/>
                  <a:pt x="306404" y="1949115"/>
                  <a:pt x="282341" y="2030930"/>
                </a:cubicBezTo>
                <a:cubicBezTo>
                  <a:pt x="258278" y="2112745"/>
                  <a:pt x="248652" y="2228248"/>
                  <a:pt x="234214" y="2290812"/>
                </a:cubicBezTo>
                <a:cubicBezTo>
                  <a:pt x="219776" y="2353376"/>
                  <a:pt x="202130" y="2367814"/>
                  <a:pt x="195713" y="2406315"/>
                </a:cubicBezTo>
                <a:cubicBezTo>
                  <a:pt x="189296" y="2444816"/>
                  <a:pt x="195713" y="2521819"/>
                  <a:pt x="195713" y="2521819"/>
                </a:cubicBezTo>
                <a:cubicBezTo>
                  <a:pt x="195713" y="2574758"/>
                  <a:pt x="206943" y="2645343"/>
                  <a:pt x="195713" y="2723949"/>
                </a:cubicBezTo>
                <a:cubicBezTo>
                  <a:pt x="184484" y="2802555"/>
                  <a:pt x="142774" y="2930892"/>
                  <a:pt x="128336" y="2993456"/>
                </a:cubicBezTo>
                <a:cubicBezTo>
                  <a:pt x="113898" y="3056020"/>
                  <a:pt x="120315" y="3049603"/>
                  <a:pt x="109086" y="3099334"/>
                </a:cubicBezTo>
                <a:cubicBezTo>
                  <a:pt x="97857" y="3149065"/>
                  <a:pt x="75398" y="3224463"/>
                  <a:pt x="60960" y="3291840"/>
                </a:cubicBezTo>
                <a:cubicBezTo>
                  <a:pt x="46522" y="3359217"/>
                  <a:pt x="32083" y="3447448"/>
                  <a:pt x="22458" y="3503595"/>
                </a:cubicBezTo>
                <a:cubicBezTo>
                  <a:pt x="12833" y="3559742"/>
                  <a:pt x="6416" y="3593431"/>
                  <a:pt x="3208" y="3628724"/>
                </a:cubicBezTo>
                <a:cubicBezTo>
                  <a:pt x="0" y="3664017"/>
                  <a:pt x="1604" y="3684871"/>
                  <a:pt x="3208" y="3715351"/>
                </a:cubicBezTo>
                <a:cubicBezTo>
                  <a:pt x="4812" y="3745831"/>
                  <a:pt x="8020" y="3785937"/>
                  <a:pt x="12833" y="3811604"/>
                </a:cubicBezTo>
                <a:cubicBezTo>
                  <a:pt x="17646" y="3837271"/>
                  <a:pt x="27271" y="3837271"/>
                  <a:pt x="32084" y="3869355"/>
                </a:cubicBezTo>
                <a:cubicBezTo>
                  <a:pt x="36897" y="3901439"/>
                  <a:pt x="40105" y="3960795"/>
                  <a:pt x="41709" y="4004109"/>
                </a:cubicBezTo>
                <a:cubicBezTo>
                  <a:pt x="43313" y="4047423"/>
                  <a:pt x="38500" y="4097153"/>
                  <a:pt x="41709" y="4129237"/>
                </a:cubicBezTo>
                <a:cubicBezTo>
                  <a:pt x="44918" y="4161321"/>
                  <a:pt x="52939" y="4175759"/>
                  <a:pt x="60960" y="4196614"/>
                </a:cubicBezTo>
                <a:cubicBezTo>
                  <a:pt x="68981" y="4217469"/>
                  <a:pt x="72189" y="4235116"/>
                  <a:pt x="89835" y="4254366"/>
                </a:cubicBezTo>
                <a:cubicBezTo>
                  <a:pt x="107481" y="4273617"/>
                  <a:pt x="131544" y="4286450"/>
                  <a:pt x="166837" y="4312117"/>
                </a:cubicBezTo>
                <a:cubicBezTo>
                  <a:pt x="202130" y="4337784"/>
                  <a:pt x="258277" y="4379494"/>
                  <a:pt x="301591" y="4408370"/>
                </a:cubicBezTo>
                <a:cubicBezTo>
                  <a:pt x="344905" y="4437246"/>
                  <a:pt x="397844" y="4472538"/>
                  <a:pt x="426720" y="4485372"/>
                </a:cubicBezTo>
                <a:cubicBezTo>
                  <a:pt x="455596" y="4498206"/>
                  <a:pt x="460408" y="4478955"/>
                  <a:pt x="474846" y="4485372"/>
                </a:cubicBezTo>
                <a:cubicBezTo>
                  <a:pt x="489284" y="4491789"/>
                  <a:pt x="502118" y="4499810"/>
                  <a:pt x="513347" y="4523873"/>
                </a:cubicBezTo>
                <a:cubicBezTo>
                  <a:pt x="524576" y="4547936"/>
                  <a:pt x="539015" y="4583229"/>
                  <a:pt x="542223" y="4629751"/>
                </a:cubicBezTo>
                <a:cubicBezTo>
                  <a:pt x="545431" y="4676273"/>
                  <a:pt x="535806" y="4766109"/>
                  <a:pt x="532597" y="4803006"/>
                </a:cubicBezTo>
                <a:cubicBezTo>
                  <a:pt x="529389" y="4839903"/>
                  <a:pt x="532597" y="4823861"/>
                  <a:pt x="522972" y="4851132"/>
                </a:cubicBezTo>
                <a:cubicBezTo>
                  <a:pt x="513347" y="4878404"/>
                  <a:pt x="505326" y="4926530"/>
                  <a:pt x="474846" y="4966635"/>
                </a:cubicBezTo>
                <a:cubicBezTo>
                  <a:pt x="444366" y="5006740"/>
                  <a:pt x="368968" y="5061284"/>
                  <a:pt x="340092" y="5091764"/>
                </a:cubicBezTo>
                <a:cubicBezTo>
                  <a:pt x="311216" y="5122244"/>
                  <a:pt x="320841" y="5133473"/>
                  <a:pt x="301591" y="5149515"/>
                </a:cubicBezTo>
                <a:cubicBezTo>
                  <a:pt x="282341" y="5165557"/>
                  <a:pt x="242235" y="5176787"/>
                  <a:pt x="224589" y="5188016"/>
                </a:cubicBezTo>
                <a:cubicBezTo>
                  <a:pt x="206943" y="5199246"/>
                  <a:pt x="195713" y="5216892"/>
                  <a:pt x="195713" y="5216892"/>
                </a:cubicBezTo>
                <a:lnTo>
                  <a:pt x="186088" y="5226517"/>
                </a:lnTo>
              </a:path>
            </a:pathLst>
          </a:custGeom>
          <a:ln w="317500" cap="rnd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6921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525" y="116632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8" y="155679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193" name="Group 1"/>
          <p:cNvGrpSpPr>
            <a:grpSpLocks noChangeAspect="1"/>
          </p:cNvGrpSpPr>
          <p:nvPr/>
        </p:nvGrpSpPr>
        <p:grpSpPr bwMode="auto">
          <a:xfrm>
            <a:off x="2051720" y="404664"/>
            <a:ext cx="4318239" cy="5688632"/>
            <a:chOff x="4398" y="3942"/>
            <a:chExt cx="3108" cy="4042"/>
          </a:xfrm>
        </p:grpSpPr>
        <p:sp>
          <p:nvSpPr>
            <p:cNvPr id="822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4398" y="3942"/>
              <a:ext cx="3108" cy="4042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5105" y="5615"/>
              <a:ext cx="1691" cy="180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5105" y="7008"/>
              <a:ext cx="1693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5952" y="7008"/>
              <a:ext cx="2" cy="4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5810" y="6312"/>
              <a:ext cx="285" cy="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>
              <a:off x="5810" y="5893"/>
              <a:ext cx="285" cy="2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5810" y="6730"/>
              <a:ext cx="284" cy="2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5669" y="5615"/>
              <a:ext cx="565" cy="13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6799" y="5615"/>
              <a:ext cx="707" cy="6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6799" y="6312"/>
              <a:ext cx="70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H="1">
              <a:off x="4399" y="6312"/>
              <a:ext cx="70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H="1">
              <a:off x="4399" y="5615"/>
              <a:ext cx="707" cy="6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6234" y="7426"/>
              <a:ext cx="564" cy="4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5105" y="7426"/>
              <a:ext cx="562" cy="4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6799" y="7845"/>
              <a:ext cx="42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6799" y="7426"/>
              <a:ext cx="423" cy="4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H="1">
              <a:off x="4681" y="7845"/>
              <a:ext cx="42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4681" y="7426"/>
              <a:ext cx="424" cy="4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5387" y="4639"/>
              <a:ext cx="1129" cy="97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5246" y="4639"/>
              <a:ext cx="1411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V="1">
              <a:off x="5246" y="4082"/>
              <a:ext cx="703" cy="5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5952" y="4082"/>
              <a:ext cx="707" cy="5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5669" y="5336"/>
              <a:ext cx="56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5669" y="5336"/>
              <a:ext cx="282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5952" y="5336"/>
              <a:ext cx="285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>
              <a:off x="5810" y="5057"/>
              <a:ext cx="141" cy="1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5952" y="5057"/>
              <a:ext cx="142" cy="1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auto">
            <a:xfrm flipH="1">
              <a:off x="5810" y="5197"/>
              <a:ext cx="28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195" name="Oval 3"/>
            <p:cNvSpPr>
              <a:spLocks noChangeArrowheads="1"/>
            </p:cNvSpPr>
            <p:nvPr/>
          </p:nvSpPr>
          <p:spPr bwMode="auto">
            <a:xfrm>
              <a:off x="5669" y="4918"/>
              <a:ext cx="141" cy="13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8194" name="Oval 2"/>
            <p:cNvSpPr>
              <a:spLocks noChangeArrowheads="1"/>
            </p:cNvSpPr>
            <p:nvPr/>
          </p:nvSpPr>
          <p:spPr bwMode="auto">
            <a:xfrm>
              <a:off x="6093" y="4918"/>
              <a:ext cx="140" cy="13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inXP\Desktop\картинки\он.jpg"/>
          <p:cNvPicPr>
            <a:picLocks noChangeAspect="1" noChangeArrowheads="1"/>
          </p:cNvPicPr>
          <p:nvPr/>
        </p:nvPicPr>
        <p:blipFill>
          <a:blip r:embed="rId2" cstate="print"/>
          <a:srcRect l="13930" t="13976" r="10305" b="13817"/>
          <a:stretch>
            <a:fillRect/>
          </a:stretch>
        </p:blipFill>
        <p:spPr bwMode="auto">
          <a:xfrm>
            <a:off x="1043608" y="4653136"/>
            <a:ext cx="1328664" cy="108391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6" y="4048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4" y="1889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1" y="6207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90" y="18891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1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9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1" y="0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4" y="908050"/>
            <a:ext cx="1131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9" y="404814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052513"/>
            <a:ext cx="13668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9" y="256540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3" y="134076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6672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755576" y="980729"/>
            <a:ext cx="7488832" cy="5773009"/>
          </a:xfrm>
          <a:custGeom>
            <a:avLst/>
            <a:gdLst>
              <a:gd name="connsiteX0" fmla="*/ 368968 w 8617819"/>
              <a:gd name="connsiteY0" fmla="*/ 5467149 h 5556985"/>
              <a:gd name="connsiteX1" fmla="*/ 436345 w 8617819"/>
              <a:gd name="connsiteY1" fmla="*/ 5428648 h 5556985"/>
              <a:gd name="connsiteX2" fmla="*/ 474846 w 8617819"/>
              <a:gd name="connsiteY2" fmla="*/ 5399772 h 5556985"/>
              <a:gd name="connsiteX3" fmla="*/ 551848 w 8617819"/>
              <a:gd name="connsiteY3" fmla="*/ 5399772 h 5556985"/>
              <a:gd name="connsiteX4" fmla="*/ 657726 w 8617819"/>
              <a:gd name="connsiteY4" fmla="*/ 5428648 h 5556985"/>
              <a:gd name="connsiteX5" fmla="*/ 773229 w 8617819"/>
              <a:gd name="connsiteY5" fmla="*/ 5467149 h 5556985"/>
              <a:gd name="connsiteX6" fmla="*/ 946484 w 8617819"/>
              <a:gd name="connsiteY6" fmla="*/ 5534526 h 5556985"/>
              <a:gd name="connsiteX7" fmla="*/ 1244867 w 8617819"/>
              <a:gd name="connsiteY7" fmla="*/ 5553776 h 5556985"/>
              <a:gd name="connsiteX8" fmla="*/ 1524000 w 8617819"/>
              <a:gd name="connsiteY8" fmla="*/ 5553776 h 5556985"/>
              <a:gd name="connsiteX9" fmla="*/ 1803132 w 8617819"/>
              <a:gd name="connsiteY9" fmla="*/ 5534526 h 5556985"/>
              <a:gd name="connsiteX10" fmla="*/ 1928261 w 8617819"/>
              <a:gd name="connsiteY10" fmla="*/ 5419023 h 5556985"/>
              <a:gd name="connsiteX11" fmla="*/ 2101515 w 8617819"/>
              <a:gd name="connsiteY11" fmla="*/ 5293894 h 5556985"/>
              <a:gd name="connsiteX12" fmla="*/ 2342147 w 8617819"/>
              <a:gd name="connsiteY12" fmla="*/ 5130265 h 5556985"/>
              <a:gd name="connsiteX13" fmla="*/ 2736783 w 8617819"/>
              <a:gd name="connsiteY13" fmla="*/ 5072513 h 5556985"/>
              <a:gd name="connsiteX14" fmla="*/ 3054416 w 8617819"/>
              <a:gd name="connsiteY14" fmla="*/ 5014762 h 5556985"/>
              <a:gd name="connsiteX15" fmla="*/ 3314298 w 8617819"/>
              <a:gd name="connsiteY15" fmla="*/ 5053263 h 5556985"/>
              <a:gd name="connsiteX16" fmla="*/ 3400926 w 8617819"/>
              <a:gd name="connsiteY16" fmla="*/ 5111014 h 5556985"/>
              <a:gd name="connsiteX17" fmla="*/ 3670433 w 8617819"/>
              <a:gd name="connsiteY17" fmla="*/ 5159141 h 5556985"/>
              <a:gd name="connsiteX18" fmla="*/ 3911065 w 8617819"/>
              <a:gd name="connsiteY18" fmla="*/ 5265019 h 5556985"/>
              <a:gd name="connsiteX19" fmla="*/ 4228698 w 8617819"/>
              <a:gd name="connsiteY19" fmla="*/ 5322770 h 5556985"/>
              <a:gd name="connsiteX20" fmla="*/ 4748463 w 8617819"/>
              <a:gd name="connsiteY20" fmla="*/ 5351646 h 5556985"/>
              <a:gd name="connsiteX21" fmla="*/ 5114223 w 8617819"/>
              <a:gd name="connsiteY21" fmla="*/ 5351646 h 5556985"/>
              <a:gd name="connsiteX22" fmla="*/ 5181600 w 8617819"/>
              <a:gd name="connsiteY22" fmla="*/ 5197642 h 5556985"/>
              <a:gd name="connsiteX23" fmla="*/ 5585861 w 8617819"/>
              <a:gd name="connsiteY23" fmla="*/ 5101389 h 5556985"/>
              <a:gd name="connsiteX24" fmla="*/ 5922745 w 8617819"/>
              <a:gd name="connsiteY24" fmla="*/ 5111014 h 5556985"/>
              <a:gd name="connsiteX25" fmla="*/ 6269254 w 8617819"/>
              <a:gd name="connsiteY25" fmla="*/ 5188016 h 5556985"/>
              <a:gd name="connsiteX26" fmla="*/ 6654265 w 8617819"/>
              <a:gd name="connsiteY26" fmla="*/ 5226517 h 5556985"/>
              <a:gd name="connsiteX27" fmla="*/ 7087402 w 8617819"/>
              <a:gd name="connsiteY27" fmla="*/ 5265019 h 5556985"/>
              <a:gd name="connsiteX28" fmla="*/ 7241406 w 8617819"/>
              <a:gd name="connsiteY28" fmla="*/ 5265019 h 5556985"/>
              <a:gd name="connsiteX29" fmla="*/ 7299157 w 8617819"/>
              <a:gd name="connsiteY29" fmla="*/ 5265019 h 5556985"/>
              <a:gd name="connsiteX30" fmla="*/ 7308783 w 8617819"/>
              <a:gd name="connsiteY30" fmla="*/ 5034012 h 5556985"/>
              <a:gd name="connsiteX31" fmla="*/ 7491663 w 8617819"/>
              <a:gd name="connsiteY31" fmla="*/ 4880008 h 5556985"/>
              <a:gd name="connsiteX32" fmla="*/ 7770795 w 8617819"/>
              <a:gd name="connsiteY32" fmla="*/ 4764505 h 5556985"/>
              <a:gd name="connsiteX33" fmla="*/ 7982551 w 8617819"/>
              <a:gd name="connsiteY33" fmla="*/ 4658627 h 5556985"/>
              <a:gd name="connsiteX34" fmla="*/ 8107680 w 8617819"/>
              <a:gd name="connsiteY34" fmla="*/ 4591250 h 5556985"/>
              <a:gd name="connsiteX35" fmla="*/ 8175056 w 8617819"/>
              <a:gd name="connsiteY35" fmla="*/ 4523873 h 5556985"/>
              <a:gd name="connsiteX36" fmla="*/ 8194307 w 8617819"/>
              <a:gd name="connsiteY36" fmla="*/ 4485372 h 5556985"/>
              <a:gd name="connsiteX37" fmla="*/ 8271309 w 8617819"/>
              <a:gd name="connsiteY37" fmla="*/ 4398745 h 5556985"/>
              <a:gd name="connsiteX38" fmla="*/ 8521566 w 8617819"/>
              <a:gd name="connsiteY38" fmla="*/ 4292867 h 5556985"/>
              <a:gd name="connsiteX39" fmla="*/ 8550442 w 8617819"/>
              <a:gd name="connsiteY39" fmla="*/ 4138863 h 5556985"/>
              <a:gd name="connsiteX40" fmla="*/ 8598568 w 8617819"/>
              <a:gd name="connsiteY40" fmla="*/ 3965608 h 5556985"/>
              <a:gd name="connsiteX41" fmla="*/ 8588943 w 8617819"/>
              <a:gd name="connsiteY41" fmla="*/ 3782728 h 5556985"/>
              <a:gd name="connsiteX42" fmla="*/ 8425313 w 8617819"/>
              <a:gd name="connsiteY42" fmla="*/ 3705726 h 5556985"/>
              <a:gd name="connsiteX43" fmla="*/ 8223183 w 8617819"/>
              <a:gd name="connsiteY43" fmla="*/ 3657600 h 5556985"/>
              <a:gd name="connsiteX44" fmla="*/ 8069178 w 8617819"/>
              <a:gd name="connsiteY44" fmla="*/ 3647974 h 5556985"/>
              <a:gd name="connsiteX45" fmla="*/ 7963301 w 8617819"/>
              <a:gd name="connsiteY45" fmla="*/ 3619099 h 5556985"/>
              <a:gd name="connsiteX46" fmla="*/ 7838172 w 8617819"/>
              <a:gd name="connsiteY46" fmla="*/ 3465094 h 5556985"/>
              <a:gd name="connsiteX47" fmla="*/ 7992176 w 8617819"/>
              <a:gd name="connsiteY47" fmla="*/ 3262964 h 5556985"/>
              <a:gd name="connsiteX48" fmla="*/ 8146181 w 8617819"/>
              <a:gd name="connsiteY48" fmla="*/ 3157086 h 5556985"/>
              <a:gd name="connsiteX49" fmla="*/ 8184682 w 8617819"/>
              <a:gd name="connsiteY49" fmla="*/ 3108960 h 5556985"/>
              <a:gd name="connsiteX50" fmla="*/ 8203932 w 8617819"/>
              <a:gd name="connsiteY50" fmla="*/ 2887579 h 5556985"/>
              <a:gd name="connsiteX51" fmla="*/ 8203932 w 8617819"/>
              <a:gd name="connsiteY51" fmla="*/ 2521819 h 5556985"/>
              <a:gd name="connsiteX52" fmla="*/ 8146181 w 8617819"/>
              <a:gd name="connsiteY52" fmla="*/ 2358189 h 5556985"/>
              <a:gd name="connsiteX53" fmla="*/ 7895924 w 8617819"/>
              <a:gd name="connsiteY53" fmla="*/ 2271562 h 5556985"/>
              <a:gd name="connsiteX54" fmla="*/ 7530164 w 8617819"/>
              <a:gd name="connsiteY54" fmla="*/ 2204185 h 5556985"/>
              <a:gd name="connsiteX55" fmla="*/ 7366534 w 8617819"/>
              <a:gd name="connsiteY55" fmla="*/ 2175309 h 5556985"/>
              <a:gd name="connsiteX56" fmla="*/ 7193280 w 8617819"/>
              <a:gd name="connsiteY56" fmla="*/ 2079056 h 5556985"/>
              <a:gd name="connsiteX57" fmla="*/ 6721642 w 8617819"/>
              <a:gd name="connsiteY57" fmla="*/ 1809549 h 5556985"/>
              <a:gd name="connsiteX58" fmla="*/ 6952648 w 8617819"/>
              <a:gd name="connsiteY58" fmla="*/ 1463040 h 5556985"/>
              <a:gd name="connsiteX59" fmla="*/ 7174029 w 8617819"/>
              <a:gd name="connsiteY59" fmla="*/ 1347536 h 5556985"/>
              <a:gd name="connsiteX60" fmla="*/ 7549414 w 8617819"/>
              <a:gd name="connsiteY60" fmla="*/ 1270534 h 5556985"/>
              <a:gd name="connsiteX61" fmla="*/ 7713044 w 8617819"/>
              <a:gd name="connsiteY61" fmla="*/ 1174282 h 5556985"/>
              <a:gd name="connsiteX62" fmla="*/ 7732294 w 8617819"/>
              <a:gd name="connsiteY62" fmla="*/ 1049153 h 5556985"/>
              <a:gd name="connsiteX63" fmla="*/ 7607166 w 8617819"/>
              <a:gd name="connsiteY63" fmla="*/ 798896 h 5556985"/>
              <a:gd name="connsiteX64" fmla="*/ 7356909 w 8617819"/>
              <a:gd name="connsiteY64" fmla="*/ 644892 h 5556985"/>
              <a:gd name="connsiteX65" fmla="*/ 7068151 w 8617819"/>
              <a:gd name="connsiteY65" fmla="*/ 529389 h 5556985"/>
              <a:gd name="connsiteX66" fmla="*/ 6817894 w 8617819"/>
              <a:gd name="connsiteY66" fmla="*/ 356134 h 5556985"/>
              <a:gd name="connsiteX67" fmla="*/ 6481010 w 8617819"/>
              <a:gd name="connsiteY67" fmla="*/ 163629 h 5556985"/>
              <a:gd name="connsiteX68" fmla="*/ 6269254 w 8617819"/>
              <a:gd name="connsiteY68" fmla="*/ 67376 h 5556985"/>
              <a:gd name="connsiteX69" fmla="*/ 6182627 w 8617819"/>
              <a:gd name="connsiteY69" fmla="*/ 57751 h 5556985"/>
              <a:gd name="connsiteX70" fmla="*/ 5922745 w 8617819"/>
              <a:gd name="connsiteY70" fmla="*/ 38501 h 5556985"/>
              <a:gd name="connsiteX71" fmla="*/ 5787991 w 8617819"/>
              <a:gd name="connsiteY71" fmla="*/ 125128 h 5556985"/>
              <a:gd name="connsiteX72" fmla="*/ 5701364 w 8617819"/>
              <a:gd name="connsiteY72" fmla="*/ 250256 h 5556985"/>
              <a:gd name="connsiteX73" fmla="*/ 5479983 w 8617819"/>
              <a:gd name="connsiteY73" fmla="*/ 288757 h 5556985"/>
              <a:gd name="connsiteX74" fmla="*/ 5277852 w 8617819"/>
              <a:gd name="connsiteY74" fmla="*/ 288757 h 5556985"/>
              <a:gd name="connsiteX75" fmla="*/ 5046846 w 8617819"/>
              <a:gd name="connsiteY75" fmla="*/ 240631 h 5556985"/>
              <a:gd name="connsiteX76" fmla="*/ 4892842 w 8617819"/>
              <a:gd name="connsiteY76" fmla="*/ 115503 h 5556985"/>
              <a:gd name="connsiteX77" fmla="*/ 4748463 w 8617819"/>
              <a:gd name="connsiteY77" fmla="*/ 38501 h 5556985"/>
              <a:gd name="connsiteX78" fmla="*/ 4594458 w 8617819"/>
              <a:gd name="connsiteY78" fmla="*/ 19250 h 5556985"/>
              <a:gd name="connsiteX79" fmla="*/ 4440454 w 8617819"/>
              <a:gd name="connsiteY79" fmla="*/ 9625 h 5556985"/>
              <a:gd name="connsiteX80" fmla="*/ 4353827 w 8617819"/>
              <a:gd name="connsiteY80" fmla="*/ 9625 h 5556985"/>
              <a:gd name="connsiteX81" fmla="*/ 4247949 w 8617819"/>
              <a:gd name="connsiteY81" fmla="*/ 67376 h 5556985"/>
              <a:gd name="connsiteX82" fmla="*/ 4161322 w 8617819"/>
              <a:gd name="connsiteY82" fmla="*/ 163629 h 5556985"/>
              <a:gd name="connsiteX83" fmla="*/ 3939941 w 8617819"/>
              <a:gd name="connsiteY83" fmla="*/ 240631 h 5556985"/>
              <a:gd name="connsiteX84" fmla="*/ 3814812 w 8617819"/>
              <a:gd name="connsiteY84" fmla="*/ 240631 h 5556985"/>
              <a:gd name="connsiteX85" fmla="*/ 3718560 w 8617819"/>
              <a:gd name="connsiteY85" fmla="*/ 211755 h 5556985"/>
              <a:gd name="connsiteX86" fmla="*/ 3564555 w 8617819"/>
              <a:gd name="connsiteY86" fmla="*/ 144379 h 5556985"/>
              <a:gd name="connsiteX87" fmla="*/ 3497178 w 8617819"/>
              <a:gd name="connsiteY87" fmla="*/ 105877 h 5556985"/>
              <a:gd name="connsiteX88" fmla="*/ 3218046 w 8617819"/>
              <a:gd name="connsiteY88" fmla="*/ 77002 h 5556985"/>
              <a:gd name="connsiteX89" fmla="*/ 3092917 w 8617819"/>
              <a:gd name="connsiteY89" fmla="*/ 67376 h 5556985"/>
              <a:gd name="connsiteX90" fmla="*/ 2987040 w 8617819"/>
              <a:gd name="connsiteY90" fmla="*/ 86627 h 5556985"/>
              <a:gd name="connsiteX91" fmla="*/ 2900412 w 8617819"/>
              <a:gd name="connsiteY91" fmla="*/ 144379 h 5556985"/>
              <a:gd name="connsiteX92" fmla="*/ 2861911 w 8617819"/>
              <a:gd name="connsiteY92" fmla="*/ 240631 h 5556985"/>
              <a:gd name="connsiteX93" fmla="*/ 2784909 w 8617819"/>
              <a:gd name="connsiteY93" fmla="*/ 356134 h 5556985"/>
              <a:gd name="connsiteX94" fmla="*/ 2659781 w 8617819"/>
              <a:gd name="connsiteY94" fmla="*/ 490888 h 5556985"/>
              <a:gd name="connsiteX95" fmla="*/ 2496151 w 8617819"/>
              <a:gd name="connsiteY95" fmla="*/ 567890 h 5556985"/>
              <a:gd name="connsiteX96" fmla="*/ 2313271 w 8617819"/>
              <a:gd name="connsiteY96" fmla="*/ 567890 h 5556985"/>
              <a:gd name="connsiteX97" fmla="*/ 2043764 w 8617819"/>
              <a:gd name="connsiteY97" fmla="*/ 567890 h 5556985"/>
              <a:gd name="connsiteX98" fmla="*/ 1870509 w 8617819"/>
              <a:gd name="connsiteY98" fmla="*/ 548640 h 5556985"/>
              <a:gd name="connsiteX99" fmla="*/ 1774256 w 8617819"/>
              <a:gd name="connsiteY99" fmla="*/ 587141 h 5556985"/>
              <a:gd name="connsiteX100" fmla="*/ 1706880 w 8617819"/>
              <a:gd name="connsiteY100" fmla="*/ 702644 h 5556985"/>
              <a:gd name="connsiteX101" fmla="*/ 1658753 w 8617819"/>
              <a:gd name="connsiteY101" fmla="*/ 798896 h 5556985"/>
              <a:gd name="connsiteX102" fmla="*/ 1341120 w 8617819"/>
              <a:gd name="connsiteY102" fmla="*/ 866273 h 5556985"/>
              <a:gd name="connsiteX103" fmla="*/ 1129364 w 8617819"/>
              <a:gd name="connsiteY103" fmla="*/ 952901 h 5556985"/>
              <a:gd name="connsiteX104" fmla="*/ 1100488 w 8617819"/>
              <a:gd name="connsiteY104" fmla="*/ 981776 h 5556985"/>
              <a:gd name="connsiteX105" fmla="*/ 927233 w 8617819"/>
              <a:gd name="connsiteY105" fmla="*/ 1116530 h 5556985"/>
              <a:gd name="connsiteX106" fmla="*/ 850231 w 8617819"/>
              <a:gd name="connsiteY106" fmla="*/ 1193532 h 5556985"/>
              <a:gd name="connsiteX107" fmla="*/ 676976 w 8617819"/>
              <a:gd name="connsiteY107" fmla="*/ 1347536 h 5556985"/>
              <a:gd name="connsiteX108" fmla="*/ 638475 w 8617819"/>
              <a:gd name="connsiteY108" fmla="*/ 1357162 h 5556985"/>
              <a:gd name="connsiteX109" fmla="*/ 465221 w 8617819"/>
              <a:gd name="connsiteY109" fmla="*/ 1540042 h 5556985"/>
              <a:gd name="connsiteX110" fmla="*/ 436345 w 8617819"/>
              <a:gd name="connsiteY110" fmla="*/ 1568917 h 5556985"/>
              <a:gd name="connsiteX111" fmla="*/ 417094 w 8617819"/>
              <a:gd name="connsiteY111" fmla="*/ 1732547 h 5556985"/>
              <a:gd name="connsiteX112" fmla="*/ 378593 w 8617819"/>
              <a:gd name="connsiteY112" fmla="*/ 1799924 h 5556985"/>
              <a:gd name="connsiteX113" fmla="*/ 282341 w 8617819"/>
              <a:gd name="connsiteY113" fmla="*/ 2030930 h 5556985"/>
              <a:gd name="connsiteX114" fmla="*/ 234214 w 8617819"/>
              <a:gd name="connsiteY114" fmla="*/ 2290812 h 5556985"/>
              <a:gd name="connsiteX115" fmla="*/ 195713 w 8617819"/>
              <a:gd name="connsiteY115" fmla="*/ 2406315 h 5556985"/>
              <a:gd name="connsiteX116" fmla="*/ 195713 w 8617819"/>
              <a:gd name="connsiteY116" fmla="*/ 2521819 h 5556985"/>
              <a:gd name="connsiteX117" fmla="*/ 195713 w 8617819"/>
              <a:gd name="connsiteY117" fmla="*/ 2723949 h 5556985"/>
              <a:gd name="connsiteX118" fmla="*/ 128336 w 8617819"/>
              <a:gd name="connsiteY118" fmla="*/ 2993456 h 5556985"/>
              <a:gd name="connsiteX119" fmla="*/ 109086 w 8617819"/>
              <a:gd name="connsiteY119" fmla="*/ 3099334 h 5556985"/>
              <a:gd name="connsiteX120" fmla="*/ 60960 w 8617819"/>
              <a:gd name="connsiteY120" fmla="*/ 3291840 h 5556985"/>
              <a:gd name="connsiteX121" fmla="*/ 22458 w 8617819"/>
              <a:gd name="connsiteY121" fmla="*/ 3503595 h 5556985"/>
              <a:gd name="connsiteX122" fmla="*/ 3208 w 8617819"/>
              <a:gd name="connsiteY122" fmla="*/ 3628724 h 5556985"/>
              <a:gd name="connsiteX123" fmla="*/ 3208 w 8617819"/>
              <a:gd name="connsiteY123" fmla="*/ 3715351 h 5556985"/>
              <a:gd name="connsiteX124" fmla="*/ 12833 w 8617819"/>
              <a:gd name="connsiteY124" fmla="*/ 3811604 h 5556985"/>
              <a:gd name="connsiteX125" fmla="*/ 32084 w 8617819"/>
              <a:gd name="connsiteY125" fmla="*/ 3869355 h 5556985"/>
              <a:gd name="connsiteX126" fmla="*/ 41709 w 8617819"/>
              <a:gd name="connsiteY126" fmla="*/ 4004109 h 5556985"/>
              <a:gd name="connsiteX127" fmla="*/ 41709 w 8617819"/>
              <a:gd name="connsiteY127" fmla="*/ 4129237 h 5556985"/>
              <a:gd name="connsiteX128" fmla="*/ 60960 w 8617819"/>
              <a:gd name="connsiteY128" fmla="*/ 4196614 h 5556985"/>
              <a:gd name="connsiteX129" fmla="*/ 89835 w 8617819"/>
              <a:gd name="connsiteY129" fmla="*/ 4254366 h 5556985"/>
              <a:gd name="connsiteX130" fmla="*/ 166837 w 8617819"/>
              <a:gd name="connsiteY130" fmla="*/ 4312117 h 5556985"/>
              <a:gd name="connsiteX131" fmla="*/ 301591 w 8617819"/>
              <a:gd name="connsiteY131" fmla="*/ 4408370 h 5556985"/>
              <a:gd name="connsiteX132" fmla="*/ 426720 w 8617819"/>
              <a:gd name="connsiteY132" fmla="*/ 4485372 h 5556985"/>
              <a:gd name="connsiteX133" fmla="*/ 474846 w 8617819"/>
              <a:gd name="connsiteY133" fmla="*/ 4485372 h 5556985"/>
              <a:gd name="connsiteX134" fmla="*/ 513347 w 8617819"/>
              <a:gd name="connsiteY134" fmla="*/ 4523873 h 5556985"/>
              <a:gd name="connsiteX135" fmla="*/ 542223 w 8617819"/>
              <a:gd name="connsiteY135" fmla="*/ 4629751 h 5556985"/>
              <a:gd name="connsiteX136" fmla="*/ 532597 w 8617819"/>
              <a:gd name="connsiteY136" fmla="*/ 4803006 h 5556985"/>
              <a:gd name="connsiteX137" fmla="*/ 522972 w 8617819"/>
              <a:gd name="connsiteY137" fmla="*/ 4851132 h 5556985"/>
              <a:gd name="connsiteX138" fmla="*/ 474846 w 8617819"/>
              <a:gd name="connsiteY138" fmla="*/ 4966635 h 5556985"/>
              <a:gd name="connsiteX139" fmla="*/ 340092 w 8617819"/>
              <a:gd name="connsiteY139" fmla="*/ 5091764 h 5556985"/>
              <a:gd name="connsiteX140" fmla="*/ 301591 w 8617819"/>
              <a:gd name="connsiteY140" fmla="*/ 5149515 h 5556985"/>
              <a:gd name="connsiteX141" fmla="*/ 224589 w 8617819"/>
              <a:gd name="connsiteY141" fmla="*/ 5188016 h 5556985"/>
              <a:gd name="connsiteX142" fmla="*/ 195713 w 8617819"/>
              <a:gd name="connsiteY142" fmla="*/ 5216892 h 5556985"/>
              <a:gd name="connsiteX143" fmla="*/ 186088 w 8617819"/>
              <a:gd name="connsiteY143" fmla="*/ 5226517 h 55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617819" h="5556985">
                <a:moveTo>
                  <a:pt x="368968" y="5467149"/>
                </a:moveTo>
                <a:cubicBezTo>
                  <a:pt x="393833" y="5453513"/>
                  <a:pt x="418699" y="5439878"/>
                  <a:pt x="436345" y="5428648"/>
                </a:cubicBezTo>
                <a:cubicBezTo>
                  <a:pt x="453991" y="5417419"/>
                  <a:pt x="455596" y="5404585"/>
                  <a:pt x="474846" y="5399772"/>
                </a:cubicBezTo>
                <a:cubicBezTo>
                  <a:pt x="494096" y="5394959"/>
                  <a:pt x="521368" y="5394959"/>
                  <a:pt x="551848" y="5399772"/>
                </a:cubicBezTo>
                <a:cubicBezTo>
                  <a:pt x="582328" y="5404585"/>
                  <a:pt x="620829" y="5417419"/>
                  <a:pt x="657726" y="5428648"/>
                </a:cubicBezTo>
                <a:cubicBezTo>
                  <a:pt x="694623" y="5439877"/>
                  <a:pt x="725103" y="5449503"/>
                  <a:pt x="773229" y="5467149"/>
                </a:cubicBezTo>
                <a:cubicBezTo>
                  <a:pt x="821355" y="5484795"/>
                  <a:pt x="867878" y="5520088"/>
                  <a:pt x="946484" y="5534526"/>
                </a:cubicBezTo>
                <a:cubicBezTo>
                  <a:pt x="1025090" y="5548964"/>
                  <a:pt x="1148614" y="5550568"/>
                  <a:pt x="1244867" y="5553776"/>
                </a:cubicBezTo>
                <a:cubicBezTo>
                  <a:pt x="1341120" y="5556984"/>
                  <a:pt x="1430956" y="5556984"/>
                  <a:pt x="1524000" y="5553776"/>
                </a:cubicBezTo>
                <a:cubicBezTo>
                  <a:pt x="1617044" y="5550568"/>
                  <a:pt x="1735755" y="5556985"/>
                  <a:pt x="1803132" y="5534526"/>
                </a:cubicBezTo>
                <a:cubicBezTo>
                  <a:pt x="1870509" y="5512067"/>
                  <a:pt x="1878531" y="5459128"/>
                  <a:pt x="1928261" y="5419023"/>
                </a:cubicBezTo>
                <a:cubicBezTo>
                  <a:pt x="1977991" y="5378918"/>
                  <a:pt x="2032534" y="5342020"/>
                  <a:pt x="2101515" y="5293894"/>
                </a:cubicBezTo>
                <a:cubicBezTo>
                  <a:pt x="2170496" y="5245768"/>
                  <a:pt x="2236269" y="5167162"/>
                  <a:pt x="2342147" y="5130265"/>
                </a:cubicBezTo>
                <a:cubicBezTo>
                  <a:pt x="2448025" y="5093368"/>
                  <a:pt x="2618072" y="5091763"/>
                  <a:pt x="2736783" y="5072513"/>
                </a:cubicBezTo>
                <a:cubicBezTo>
                  <a:pt x="2855494" y="5053263"/>
                  <a:pt x="2958164" y="5017970"/>
                  <a:pt x="3054416" y="5014762"/>
                </a:cubicBezTo>
                <a:cubicBezTo>
                  <a:pt x="3150668" y="5011554"/>
                  <a:pt x="3256546" y="5037221"/>
                  <a:pt x="3314298" y="5053263"/>
                </a:cubicBezTo>
                <a:cubicBezTo>
                  <a:pt x="3372050" y="5069305"/>
                  <a:pt x="3341570" y="5093368"/>
                  <a:pt x="3400926" y="5111014"/>
                </a:cubicBezTo>
                <a:cubicBezTo>
                  <a:pt x="3460282" y="5128660"/>
                  <a:pt x="3585410" y="5133474"/>
                  <a:pt x="3670433" y="5159141"/>
                </a:cubicBezTo>
                <a:cubicBezTo>
                  <a:pt x="3755456" y="5184808"/>
                  <a:pt x="3818021" y="5237748"/>
                  <a:pt x="3911065" y="5265019"/>
                </a:cubicBezTo>
                <a:cubicBezTo>
                  <a:pt x="4004109" y="5292291"/>
                  <a:pt x="4089132" y="5308332"/>
                  <a:pt x="4228698" y="5322770"/>
                </a:cubicBezTo>
                <a:cubicBezTo>
                  <a:pt x="4368264" y="5337208"/>
                  <a:pt x="4600876" y="5346833"/>
                  <a:pt x="4748463" y="5351646"/>
                </a:cubicBezTo>
                <a:cubicBezTo>
                  <a:pt x="4896050" y="5356459"/>
                  <a:pt x="5042033" y="5377313"/>
                  <a:pt x="5114223" y="5351646"/>
                </a:cubicBezTo>
                <a:cubicBezTo>
                  <a:pt x="5186413" y="5325979"/>
                  <a:pt x="5102994" y="5239351"/>
                  <a:pt x="5181600" y="5197642"/>
                </a:cubicBezTo>
                <a:cubicBezTo>
                  <a:pt x="5260206" y="5155933"/>
                  <a:pt x="5462337" y="5115827"/>
                  <a:pt x="5585861" y="5101389"/>
                </a:cubicBezTo>
                <a:cubicBezTo>
                  <a:pt x="5709385" y="5086951"/>
                  <a:pt x="5808846" y="5096576"/>
                  <a:pt x="5922745" y="5111014"/>
                </a:cubicBezTo>
                <a:cubicBezTo>
                  <a:pt x="6036644" y="5125452"/>
                  <a:pt x="6147334" y="5168766"/>
                  <a:pt x="6269254" y="5188016"/>
                </a:cubicBezTo>
                <a:cubicBezTo>
                  <a:pt x="6391174" y="5207266"/>
                  <a:pt x="6654265" y="5226517"/>
                  <a:pt x="6654265" y="5226517"/>
                </a:cubicBezTo>
                <a:lnTo>
                  <a:pt x="7087402" y="5265019"/>
                </a:lnTo>
                <a:cubicBezTo>
                  <a:pt x="7185259" y="5271436"/>
                  <a:pt x="7241406" y="5265019"/>
                  <a:pt x="7241406" y="5265019"/>
                </a:cubicBezTo>
                <a:cubicBezTo>
                  <a:pt x="7276698" y="5265019"/>
                  <a:pt x="7287928" y="5303520"/>
                  <a:pt x="7299157" y="5265019"/>
                </a:cubicBezTo>
                <a:cubicBezTo>
                  <a:pt x="7310387" y="5226518"/>
                  <a:pt x="7276699" y="5098180"/>
                  <a:pt x="7308783" y="5034012"/>
                </a:cubicBezTo>
                <a:cubicBezTo>
                  <a:pt x="7340867" y="4969844"/>
                  <a:pt x="7414661" y="4924926"/>
                  <a:pt x="7491663" y="4880008"/>
                </a:cubicBezTo>
                <a:cubicBezTo>
                  <a:pt x="7568665" y="4835090"/>
                  <a:pt x="7688981" y="4801402"/>
                  <a:pt x="7770795" y="4764505"/>
                </a:cubicBezTo>
                <a:cubicBezTo>
                  <a:pt x="7852609" y="4727608"/>
                  <a:pt x="7926404" y="4687503"/>
                  <a:pt x="7982551" y="4658627"/>
                </a:cubicBezTo>
                <a:cubicBezTo>
                  <a:pt x="8038699" y="4629751"/>
                  <a:pt x="8075596" y="4613709"/>
                  <a:pt x="8107680" y="4591250"/>
                </a:cubicBezTo>
                <a:cubicBezTo>
                  <a:pt x="8139764" y="4568791"/>
                  <a:pt x="8160618" y="4541519"/>
                  <a:pt x="8175056" y="4523873"/>
                </a:cubicBezTo>
                <a:cubicBezTo>
                  <a:pt x="8189494" y="4506227"/>
                  <a:pt x="8178265" y="4506227"/>
                  <a:pt x="8194307" y="4485372"/>
                </a:cubicBezTo>
                <a:cubicBezTo>
                  <a:pt x="8210349" y="4464517"/>
                  <a:pt x="8216766" y="4430829"/>
                  <a:pt x="8271309" y="4398745"/>
                </a:cubicBezTo>
                <a:cubicBezTo>
                  <a:pt x="8325852" y="4366661"/>
                  <a:pt x="8475044" y="4336181"/>
                  <a:pt x="8521566" y="4292867"/>
                </a:cubicBezTo>
                <a:cubicBezTo>
                  <a:pt x="8568088" y="4249553"/>
                  <a:pt x="8537608" y="4193406"/>
                  <a:pt x="8550442" y="4138863"/>
                </a:cubicBezTo>
                <a:cubicBezTo>
                  <a:pt x="8563276" y="4084320"/>
                  <a:pt x="8592151" y="4024964"/>
                  <a:pt x="8598568" y="3965608"/>
                </a:cubicBezTo>
                <a:cubicBezTo>
                  <a:pt x="8604985" y="3906252"/>
                  <a:pt x="8617819" y="3826042"/>
                  <a:pt x="8588943" y="3782728"/>
                </a:cubicBezTo>
                <a:cubicBezTo>
                  <a:pt x="8560067" y="3739414"/>
                  <a:pt x="8486273" y="3726581"/>
                  <a:pt x="8425313" y="3705726"/>
                </a:cubicBezTo>
                <a:cubicBezTo>
                  <a:pt x="8364353" y="3684871"/>
                  <a:pt x="8282539" y="3667225"/>
                  <a:pt x="8223183" y="3657600"/>
                </a:cubicBezTo>
                <a:cubicBezTo>
                  <a:pt x="8163827" y="3647975"/>
                  <a:pt x="8112492" y="3654391"/>
                  <a:pt x="8069178" y="3647974"/>
                </a:cubicBezTo>
                <a:cubicBezTo>
                  <a:pt x="8025864" y="3641557"/>
                  <a:pt x="8001802" y="3649579"/>
                  <a:pt x="7963301" y="3619099"/>
                </a:cubicBezTo>
                <a:cubicBezTo>
                  <a:pt x="7924800" y="3588619"/>
                  <a:pt x="7833360" y="3524450"/>
                  <a:pt x="7838172" y="3465094"/>
                </a:cubicBezTo>
                <a:cubicBezTo>
                  <a:pt x="7842985" y="3405738"/>
                  <a:pt x="7940841" y="3314299"/>
                  <a:pt x="7992176" y="3262964"/>
                </a:cubicBezTo>
                <a:cubicBezTo>
                  <a:pt x="8043511" y="3211629"/>
                  <a:pt x="8114097" y="3182753"/>
                  <a:pt x="8146181" y="3157086"/>
                </a:cubicBezTo>
                <a:cubicBezTo>
                  <a:pt x="8178265" y="3131419"/>
                  <a:pt x="8175057" y="3153878"/>
                  <a:pt x="8184682" y="3108960"/>
                </a:cubicBezTo>
                <a:cubicBezTo>
                  <a:pt x="8194307" y="3064042"/>
                  <a:pt x="8200724" y="2985436"/>
                  <a:pt x="8203932" y="2887579"/>
                </a:cubicBezTo>
                <a:cubicBezTo>
                  <a:pt x="8207140" y="2789722"/>
                  <a:pt x="8213557" y="2610051"/>
                  <a:pt x="8203932" y="2521819"/>
                </a:cubicBezTo>
                <a:cubicBezTo>
                  <a:pt x="8194307" y="2433587"/>
                  <a:pt x="8197516" y="2399898"/>
                  <a:pt x="8146181" y="2358189"/>
                </a:cubicBezTo>
                <a:cubicBezTo>
                  <a:pt x="8094846" y="2316480"/>
                  <a:pt x="7998593" y="2297229"/>
                  <a:pt x="7895924" y="2271562"/>
                </a:cubicBezTo>
                <a:cubicBezTo>
                  <a:pt x="7793255" y="2245895"/>
                  <a:pt x="7530164" y="2204185"/>
                  <a:pt x="7530164" y="2204185"/>
                </a:cubicBezTo>
                <a:cubicBezTo>
                  <a:pt x="7441932" y="2188143"/>
                  <a:pt x="7422681" y="2196164"/>
                  <a:pt x="7366534" y="2175309"/>
                </a:cubicBezTo>
                <a:cubicBezTo>
                  <a:pt x="7310387" y="2154454"/>
                  <a:pt x="7193280" y="2079056"/>
                  <a:pt x="7193280" y="2079056"/>
                </a:cubicBezTo>
                <a:cubicBezTo>
                  <a:pt x="7085798" y="2018096"/>
                  <a:pt x="6761747" y="1912218"/>
                  <a:pt x="6721642" y="1809549"/>
                </a:cubicBezTo>
                <a:cubicBezTo>
                  <a:pt x="6681537" y="1706880"/>
                  <a:pt x="6877250" y="1540042"/>
                  <a:pt x="6952648" y="1463040"/>
                </a:cubicBezTo>
                <a:cubicBezTo>
                  <a:pt x="7028046" y="1386038"/>
                  <a:pt x="7074568" y="1379620"/>
                  <a:pt x="7174029" y="1347536"/>
                </a:cubicBezTo>
                <a:cubicBezTo>
                  <a:pt x="7273490" y="1315452"/>
                  <a:pt x="7459578" y="1299410"/>
                  <a:pt x="7549414" y="1270534"/>
                </a:cubicBezTo>
                <a:cubicBezTo>
                  <a:pt x="7639250" y="1241658"/>
                  <a:pt x="7682564" y="1211179"/>
                  <a:pt x="7713044" y="1174282"/>
                </a:cubicBezTo>
                <a:cubicBezTo>
                  <a:pt x="7743524" y="1137385"/>
                  <a:pt x="7749940" y="1111717"/>
                  <a:pt x="7732294" y="1049153"/>
                </a:cubicBezTo>
                <a:cubicBezTo>
                  <a:pt x="7714648" y="986589"/>
                  <a:pt x="7669730" y="866273"/>
                  <a:pt x="7607166" y="798896"/>
                </a:cubicBezTo>
                <a:cubicBezTo>
                  <a:pt x="7544602" y="731519"/>
                  <a:pt x="7446745" y="689810"/>
                  <a:pt x="7356909" y="644892"/>
                </a:cubicBezTo>
                <a:cubicBezTo>
                  <a:pt x="7267073" y="599974"/>
                  <a:pt x="7157987" y="577515"/>
                  <a:pt x="7068151" y="529389"/>
                </a:cubicBezTo>
                <a:cubicBezTo>
                  <a:pt x="6978315" y="481263"/>
                  <a:pt x="6915751" y="417094"/>
                  <a:pt x="6817894" y="356134"/>
                </a:cubicBezTo>
                <a:cubicBezTo>
                  <a:pt x="6720037" y="295174"/>
                  <a:pt x="6572450" y="211755"/>
                  <a:pt x="6481010" y="163629"/>
                </a:cubicBezTo>
                <a:cubicBezTo>
                  <a:pt x="6389570" y="115503"/>
                  <a:pt x="6318984" y="85022"/>
                  <a:pt x="6269254" y="67376"/>
                </a:cubicBezTo>
                <a:cubicBezTo>
                  <a:pt x="6219524" y="49730"/>
                  <a:pt x="6182627" y="57751"/>
                  <a:pt x="6182627" y="57751"/>
                </a:cubicBezTo>
                <a:cubicBezTo>
                  <a:pt x="6124876" y="52939"/>
                  <a:pt x="5988518" y="27272"/>
                  <a:pt x="5922745" y="38501"/>
                </a:cubicBezTo>
                <a:cubicBezTo>
                  <a:pt x="5856972" y="49731"/>
                  <a:pt x="5824888" y="89836"/>
                  <a:pt x="5787991" y="125128"/>
                </a:cubicBezTo>
                <a:cubicBezTo>
                  <a:pt x="5751094" y="160420"/>
                  <a:pt x="5752699" y="222985"/>
                  <a:pt x="5701364" y="250256"/>
                </a:cubicBezTo>
                <a:cubicBezTo>
                  <a:pt x="5650029" y="277527"/>
                  <a:pt x="5550568" y="282340"/>
                  <a:pt x="5479983" y="288757"/>
                </a:cubicBezTo>
                <a:cubicBezTo>
                  <a:pt x="5409398" y="295174"/>
                  <a:pt x="5350041" y="296778"/>
                  <a:pt x="5277852" y="288757"/>
                </a:cubicBezTo>
                <a:cubicBezTo>
                  <a:pt x="5205663" y="280736"/>
                  <a:pt x="5111014" y="269507"/>
                  <a:pt x="5046846" y="240631"/>
                </a:cubicBezTo>
                <a:cubicBezTo>
                  <a:pt x="4982678" y="211755"/>
                  <a:pt x="4942572" y="149191"/>
                  <a:pt x="4892842" y="115503"/>
                </a:cubicBezTo>
                <a:cubicBezTo>
                  <a:pt x="4843112" y="81815"/>
                  <a:pt x="4798194" y="54543"/>
                  <a:pt x="4748463" y="38501"/>
                </a:cubicBezTo>
                <a:cubicBezTo>
                  <a:pt x="4698732" y="22459"/>
                  <a:pt x="4645793" y="24063"/>
                  <a:pt x="4594458" y="19250"/>
                </a:cubicBezTo>
                <a:cubicBezTo>
                  <a:pt x="4543123" y="14437"/>
                  <a:pt x="4480559" y="11229"/>
                  <a:pt x="4440454" y="9625"/>
                </a:cubicBezTo>
                <a:cubicBezTo>
                  <a:pt x="4400349" y="8021"/>
                  <a:pt x="4385911" y="0"/>
                  <a:pt x="4353827" y="9625"/>
                </a:cubicBezTo>
                <a:cubicBezTo>
                  <a:pt x="4321743" y="19250"/>
                  <a:pt x="4280033" y="41709"/>
                  <a:pt x="4247949" y="67376"/>
                </a:cubicBezTo>
                <a:cubicBezTo>
                  <a:pt x="4215865" y="93043"/>
                  <a:pt x="4212657" y="134753"/>
                  <a:pt x="4161322" y="163629"/>
                </a:cubicBezTo>
                <a:cubicBezTo>
                  <a:pt x="4109987" y="192505"/>
                  <a:pt x="3997693" y="227797"/>
                  <a:pt x="3939941" y="240631"/>
                </a:cubicBezTo>
                <a:cubicBezTo>
                  <a:pt x="3882189" y="253465"/>
                  <a:pt x="3851709" y="245444"/>
                  <a:pt x="3814812" y="240631"/>
                </a:cubicBezTo>
                <a:cubicBezTo>
                  <a:pt x="3777915" y="235818"/>
                  <a:pt x="3760270" y="227797"/>
                  <a:pt x="3718560" y="211755"/>
                </a:cubicBezTo>
                <a:cubicBezTo>
                  <a:pt x="3676851" y="195713"/>
                  <a:pt x="3601452" y="162025"/>
                  <a:pt x="3564555" y="144379"/>
                </a:cubicBezTo>
                <a:cubicBezTo>
                  <a:pt x="3527658" y="126733"/>
                  <a:pt x="3554929" y="117106"/>
                  <a:pt x="3497178" y="105877"/>
                </a:cubicBezTo>
                <a:cubicBezTo>
                  <a:pt x="3439427" y="94648"/>
                  <a:pt x="3285423" y="83419"/>
                  <a:pt x="3218046" y="77002"/>
                </a:cubicBezTo>
                <a:cubicBezTo>
                  <a:pt x="3150669" y="70585"/>
                  <a:pt x="3131418" y="65772"/>
                  <a:pt x="3092917" y="67376"/>
                </a:cubicBezTo>
                <a:cubicBezTo>
                  <a:pt x="3054416" y="68980"/>
                  <a:pt x="3019124" y="73793"/>
                  <a:pt x="2987040" y="86627"/>
                </a:cubicBezTo>
                <a:cubicBezTo>
                  <a:pt x="2954956" y="99461"/>
                  <a:pt x="2921267" y="118712"/>
                  <a:pt x="2900412" y="144379"/>
                </a:cubicBezTo>
                <a:cubicBezTo>
                  <a:pt x="2879557" y="170046"/>
                  <a:pt x="2881161" y="205339"/>
                  <a:pt x="2861911" y="240631"/>
                </a:cubicBezTo>
                <a:cubicBezTo>
                  <a:pt x="2842661" y="275923"/>
                  <a:pt x="2818597" y="314425"/>
                  <a:pt x="2784909" y="356134"/>
                </a:cubicBezTo>
                <a:cubicBezTo>
                  <a:pt x="2751221" y="397843"/>
                  <a:pt x="2707907" y="455595"/>
                  <a:pt x="2659781" y="490888"/>
                </a:cubicBezTo>
                <a:cubicBezTo>
                  <a:pt x="2611655" y="526181"/>
                  <a:pt x="2553903" y="555056"/>
                  <a:pt x="2496151" y="567890"/>
                </a:cubicBezTo>
                <a:cubicBezTo>
                  <a:pt x="2438399" y="580724"/>
                  <a:pt x="2313271" y="567890"/>
                  <a:pt x="2313271" y="567890"/>
                </a:cubicBezTo>
                <a:cubicBezTo>
                  <a:pt x="2237873" y="567890"/>
                  <a:pt x="2117558" y="571098"/>
                  <a:pt x="2043764" y="567890"/>
                </a:cubicBezTo>
                <a:cubicBezTo>
                  <a:pt x="1969970" y="564682"/>
                  <a:pt x="1915427" y="545432"/>
                  <a:pt x="1870509" y="548640"/>
                </a:cubicBezTo>
                <a:cubicBezTo>
                  <a:pt x="1825591" y="551849"/>
                  <a:pt x="1801528" y="561474"/>
                  <a:pt x="1774256" y="587141"/>
                </a:cubicBezTo>
                <a:cubicBezTo>
                  <a:pt x="1746985" y="612808"/>
                  <a:pt x="1726130" y="667352"/>
                  <a:pt x="1706880" y="702644"/>
                </a:cubicBezTo>
                <a:cubicBezTo>
                  <a:pt x="1687630" y="737936"/>
                  <a:pt x="1719713" y="771625"/>
                  <a:pt x="1658753" y="798896"/>
                </a:cubicBezTo>
                <a:cubicBezTo>
                  <a:pt x="1597793" y="826167"/>
                  <a:pt x="1429351" y="840606"/>
                  <a:pt x="1341120" y="866273"/>
                </a:cubicBezTo>
                <a:cubicBezTo>
                  <a:pt x="1252889" y="891940"/>
                  <a:pt x="1169469" y="933651"/>
                  <a:pt x="1129364" y="952901"/>
                </a:cubicBezTo>
                <a:cubicBezTo>
                  <a:pt x="1089259" y="972151"/>
                  <a:pt x="1134176" y="954505"/>
                  <a:pt x="1100488" y="981776"/>
                </a:cubicBezTo>
                <a:cubicBezTo>
                  <a:pt x="1066800" y="1009047"/>
                  <a:pt x="968942" y="1081237"/>
                  <a:pt x="927233" y="1116530"/>
                </a:cubicBezTo>
                <a:cubicBezTo>
                  <a:pt x="885524" y="1151823"/>
                  <a:pt x="891941" y="1155031"/>
                  <a:pt x="850231" y="1193532"/>
                </a:cubicBezTo>
                <a:cubicBezTo>
                  <a:pt x="808522" y="1232033"/>
                  <a:pt x="712269" y="1320264"/>
                  <a:pt x="676976" y="1347536"/>
                </a:cubicBezTo>
                <a:cubicBezTo>
                  <a:pt x="641683" y="1374808"/>
                  <a:pt x="673767" y="1325078"/>
                  <a:pt x="638475" y="1357162"/>
                </a:cubicBezTo>
                <a:cubicBezTo>
                  <a:pt x="603183" y="1389246"/>
                  <a:pt x="498909" y="1504750"/>
                  <a:pt x="465221" y="1540042"/>
                </a:cubicBezTo>
                <a:cubicBezTo>
                  <a:pt x="431533" y="1575334"/>
                  <a:pt x="444366" y="1536833"/>
                  <a:pt x="436345" y="1568917"/>
                </a:cubicBezTo>
                <a:cubicBezTo>
                  <a:pt x="428324" y="1601001"/>
                  <a:pt x="426719" y="1694046"/>
                  <a:pt x="417094" y="1732547"/>
                </a:cubicBezTo>
                <a:cubicBezTo>
                  <a:pt x="407469" y="1771048"/>
                  <a:pt x="401052" y="1750194"/>
                  <a:pt x="378593" y="1799924"/>
                </a:cubicBezTo>
                <a:cubicBezTo>
                  <a:pt x="356134" y="1849655"/>
                  <a:pt x="306404" y="1949115"/>
                  <a:pt x="282341" y="2030930"/>
                </a:cubicBezTo>
                <a:cubicBezTo>
                  <a:pt x="258278" y="2112745"/>
                  <a:pt x="248652" y="2228248"/>
                  <a:pt x="234214" y="2290812"/>
                </a:cubicBezTo>
                <a:cubicBezTo>
                  <a:pt x="219776" y="2353376"/>
                  <a:pt x="202130" y="2367814"/>
                  <a:pt x="195713" y="2406315"/>
                </a:cubicBezTo>
                <a:cubicBezTo>
                  <a:pt x="189296" y="2444816"/>
                  <a:pt x="195713" y="2521819"/>
                  <a:pt x="195713" y="2521819"/>
                </a:cubicBezTo>
                <a:cubicBezTo>
                  <a:pt x="195713" y="2574758"/>
                  <a:pt x="206943" y="2645343"/>
                  <a:pt x="195713" y="2723949"/>
                </a:cubicBezTo>
                <a:cubicBezTo>
                  <a:pt x="184484" y="2802555"/>
                  <a:pt x="142774" y="2930892"/>
                  <a:pt x="128336" y="2993456"/>
                </a:cubicBezTo>
                <a:cubicBezTo>
                  <a:pt x="113898" y="3056020"/>
                  <a:pt x="120315" y="3049603"/>
                  <a:pt x="109086" y="3099334"/>
                </a:cubicBezTo>
                <a:cubicBezTo>
                  <a:pt x="97857" y="3149065"/>
                  <a:pt x="75398" y="3224463"/>
                  <a:pt x="60960" y="3291840"/>
                </a:cubicBezTo>
                <a:cubicBezTo>
                  <a:pt x="46522" y="3359217"/>
                  <a:pt x="32083" y="3447448"/>
                  <a:pt x="22458" y="3503595"/>
                </a:cubicBezTo>
                <a:cubicBezTo>
                  <a:pt x="12833" y="3559742"/>
                  <a:pt x="6416" y="3593431"/>
                  <a:pt x="3208" y="3628724"/>
                </a:cubicBezTo>
                <a:cubicBezTo>
                  <a:pt x="0" y="3664017"/>
                  <a:pt x="1604" y="3684871"/>
                  <a:pt x="3208" y="3715351"/>
                </a:cubicBezTo>
                <a:cubicBezTo>
                  <a:pt x="4812" y="3745831"/>
                  <a:pt x="8020" y="3785937"/>
                  <a:pt x="12833" y="3811604"/>
                </a:cubicBezTo>
                <a:cubicBezTo>
                  <a:pt x="17646" y="3837271"/>
                  <a:pt x="27271" y="3837271"/>
                  <a:pt x="32084" y="3869355"/>
                </a:cubicBezTo>
                <a:cubicBezTo>
                  <a:pt x="36897" y="3901439"/>
                  <a:pt x="40105" y="3960795"/>
                  <a:pt x="41709" y="4004109"/>
                </a:cubicBezTo>
                <a:cubicBezTo>
                  <a:pt x="43313" y="4047423"/>
                  <a:pt x="38500" y="4097153"/>
                  <a:pt x="41709" y="4129237"/>
                </a:cubicBezTo>
                <a:cubicBezTo>
                  <a:pt x="44918" y="4161321"/>
                  <a:pt x="52939" y="4175759"/>
                  <a:pt x="60960" y="4196614"/>
                </a:cubicBezTo>
                <a:cubicBezTo>
                  <a:pt x="68981" y="4217469"/>
                  <a:pt x="72189" y="4235116"/>
                  <a:pt x="89835" y="4254366"/>
                </a:cubicBezTo>
                <a:cubicBezTo>
                  <a:pt x="107481" y="4273617"/>
                  <a:pt x="131544" y="4286450"/>
                  <a:pt x="166837" y="4312117"/>
                </a:cubicBezTo>
                <a:cubicBezTo>
                  <a:pt x="202130" y="4337784"/>
                  <a:pt x="258277" y="4379494"/>
                  <a:pt x="301591" y="4408370"/>
                </a:cubicBezTo>
                <a:cubicBezTo>
                  <a:pt x="344905" y="4437246"/>
                  <a:pt x="397844" y="4472538"/>
                  <a:pt x="426720" y="4485372"/>
                </a:cubicBezTo>
                <a:cubicBezTo>
                  <a:pt x="455596" y="4498206"/>
                  <a:pt x="460408" y="4478955"/>
                  <a:pt x="474846" y="4485372"/>
                </a:cubicBezTo>
                <a:cubicBezTo>
                  <a:pt x="489284" y="4491789"/>
                  <a:pt x="502118" y="4499810"/>
                  <a:pt x="513347" y="4523873"/>
                </a:cubicBezTo>
                <a:cubicBezTo>
                  <a:pt x="524576" y="4547936"/>
                  <a:pt x="539015" y="4583229"/>
                  <a:pt x="542223" y="4629751"/>
                </a:cubicBezTo>
                <a:cubicBezTo>
                  <a:pt x="545431" y="4676273"/>
                  <a:pt x="535806" y="4766109"/>
                  <a:pt x="532597" y="4803006"/>
                </a:cubicBezTo>
                <a:cubicBezTo>
                  <a:pt x="529389" y="4839903"/>
                  <a:pt x="532597" y="4823861"/>
                  <a:pt x="522972" y="4851132"/>
                </a:cubicBezTo>
                <a:cubicBezTo>
                  <a:pt x="513347" y="4878404"/>
                  <a:pt x="505326" y="4926530"/>
                  <a:pt x="474846" y="4966635"/>
                </a:cubicBezTo>
                <a:cubicBezTo>
                  <a:pt x="444366" y="5006740"/>
                  <a:pt x="368968" y="5061284"/>
                  <a:pt x="340092" y="5091764"/>
                </a:cubicBezTo>
                <a:cubicBezTo>
                  <a:pt x="311216" y="5122244"/>
                  <a:pt x="320841" y="5133473"/>
                  <a:pt x="301591" y="5149515"/>
                </a:cubicBezTo>
                <a:cubicBezTo>
                  <a:pt x="282341" y="5165557"/>
                  <a:pt x="242235" y="5176787"/>
                  <a:pt x="224589" y="5188016"/>
                </a:cubicBezTo>
                <a:cubicBezTo>
                  <a:pt x="206943" y="5199246"/>
                  <a:pt x="195713" y="5216892"/>
                  <a:pt x="195713" y="5216892"/>
                </a:cubicBezTo>
                <a:lnTo>
                  <a:pt x="186088" y="5226517"/>
                </a:lnTo>
              </a:path>
            </a:pathLst>
          </a:custGeom>
          <a:ln w="317500" cap="rnd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921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116632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8" y="155679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6" y="476670"/>
          <a:ext cx="7848865" cy="5616624"/>
        </p:xfrm>
        <a:graphic>
          <a:graphicData uri="http://schemas.openxmlformats.org/drawingml/2006/table">
            <a:tbl>
              <a:tblPr/>
              <a:tblGrid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1095"/>
              </a:tblGrid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2339752" y="2276872"/>
            <a:ext cx="1714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6" y="476670"/>
          <a:ext cx="7848865" cy="5616624"/>
        </p:xfrm>
        <a:graphic>
          <a:graphicData uri="http://schemas.openxmlformats.org/drawingml/2006/table">
            <a:tbl>
              <a:tblPr/>
              <a:tblGrid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0518"/>
                <a:gridCol w="491095"/>
              </a:tblGrid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339752" y="2276872"/>
            <a:ext cx="1714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23\Desktop\mountains_1600x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072000" cy="68271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11" descr="C:\Users\WinXP\Desktop\ГМО февраль\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920" cy="3767391"/>
          </a:xfrm>
          <a:prstGeom prst="rect">
            <a:avLst/>
          </a:prstGeom>
          <a:noFill/>
        </p:spPr>
      </p:pic>
      <p:pic>
        <p:nvPicPr>
          <p:cNvPr id="38922" name="Picture 10" descr="C:\Users\WinXP\Desktop\ГМО февраль\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"/>
            <a:ext cx="3707904" cy="3626536"/>
          </a:xfrm>
          <a:prstGeom prst="rect">
            <a:avLst/>
          </a:prstGeom>
          <a:noFill/>
        </p:spPr>
      </p:pic>
      <p:pic>
        <p:nvPicPr>
          <p:cNvPr id="9" name="Picture 3" descr="C:\Users\WinXP\Desktop\ГМО февраль\3ee34d6277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1008"/>
            <a:ext cx="2915816" cy="3356992"/>
          </a:xfrm>
          <a:prstGeom prst="rect">
            <a:avLst/>
          </a:prstGeom>
          <a:noFill/>
        </p:spPr>
      </p:pic>
      <p:pic>
        <p:nvPicPr>
          <p:cNvPr id="8" name="Picture 3" descr="C:\Users\WinXP\Desktop\ГМО февраль\3ee34d6277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016224" cy="1916832"/>
          </a:xfrm>
          <a:prstGeom prst="rect">
            <a:avLst/>
          </a:prstGeom>
          <a:noFill/>
        </p:spPr>
      </p:pic>
      <p:pic>
        <p:nvPicPr>
          <p:cNvPr id="38916" name="Picture 4" descr="C:\Users\WinXP\Desktop\ГМО февраль\621D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12976"/>
            <a:ext cx="3456384" cy="3645024"/>
          </a:xfrm>
          <a:prstGeom prst="rect">
            <a:avLst/>
          </a:prstGeom>
          <a:noFill/>
        </p:spPr>
      </p:pic>
      <p:pic>
        <p:nvPicPr>
          <p:cNvPr id="18" name="Picture 3" descr="C:\Users\WinXP\Desktop\ГМО февраль\3ee34d6277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16832"/>
            <a:ext cx="1800200" cy="1332384"/>
          </a:xfrm>
          <a:prstGeom prst="rect">
            <a:avLst/>
          </a:prstGeom>
          <a:noFill/>
        </p:spPr>
      </p:pic>
      <p:pic>
        <p:nvPicPr>
          <p:cNvPr id="19" name="Picture 3" descr="C:\Users\WinXP\Desktop\ГМО февраль\3ee34d6277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2771800" cy="3284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238125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340768"/>
            <a:ext cx="258939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1"/>
            <a:ext cx="1839496" cy="29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82269" y="33265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1961" y="1484784"/>
            <a:ext cx="10175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6005" y="52292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28810" y="3429000"/>
            <a:ext cx="98135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ru-RU" sz="11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8255" y="1052736"/>
            <a:ext cx="10967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&gt;</a:t>
            </a:r>
            <a:endParaRPr lang="ru-RU" sz="12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692697"/>
            <a:ext cx="144016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ru-RU" sz="6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4869160"/>
            <a:ext cx="10175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10000" b="1" cap="none" spc="50" dirty="0">
              <a:ln w="11430"/>
              <a:solidFill>
                <a:srgbClr val="33CC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1080120" cy="125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910660" cy="10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2" y="1700808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924944"/>
            <a:ext cx="786324" cy="91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97152"/>
            <a:ext cx="766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75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6" y="4048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4" y="1889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1" y="6207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90" y="18891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1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9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1" y="0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4" y="908050"/>
            <a:ext cx="1131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3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9" y="404814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052513"/>
            <a:ext cx="13668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49" y="3212976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3" y="134076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548680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806003" cy="9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755576" y="980729"/>
            <a:ext cx="7488832" cy="5773009"/>
          </a:xfrm>
          <a:custGeom>
            <a:avLst/>
            <a:gdLst>
              <a:gd name="connsiteX0" fmla="*/ 368968 w 8617819"/>
              <a:gd name="connsiteY0" fmla="*/ 5467149 h 5556985"/>
              <a:gd name="connsiteX1" fmla="*/ 436345 w 8617819"/>
              <a:gd name="connsiteY1" fmla="*/ 5428648 h 5556985"/>
              <a:gd name="connsiteX2" fmla="*/ 474846 w 8617819"/>
              <a:gd name="connsiteY2" fmla="*/ 5399772 h 5556985"/>
              <a:gd name="connsiteX3" fmla="*/ 551848 w 8617819"/>
              <a:gd name="connsiteY3" fmla="*/ 5399772 h 5556985"/>
              <a:gd name="connsiteX4" fmla="*/ 657726 w 8617819"/>
              <a:gd name="connsiteY4" fmla="*/ 5428648 h 5556985"/>
              <a:gd name="connsiteX5" fmla="*/ 773229 w 8617819"/>
              <a:gd name="connsiteY5" fmla="*/ 5467149 h 5556985"/>
              <a:gd name="connsiteX6" fmla="*/ 946484 w 8617819"/>
              <a:gd name="connsiteY6" fmla="*/ 5534526 h 5556985"/>
              <a:gd name="connsiteX7" fmla="*/ 1244867 w 8617819"/>
              <a:gd name="connsiteY7" fmla="*/ 5553776 h 5556985"/>
              <a:gd name="connsiteX8" fmla="*/ 1524000 w 8617819"/>
              <a:gd name="connsiteY8" fmla="*/ 5553776 h 5556985"/>
              <a:gd name="connsiteX9" fmla="*/ 1803132 w 8617819"/>
              <a:gd name="connsiteY9" fmla="*/ 5534526 h 5556985"/>
              <a:gd name="connsiteX10" fmla="*/ 1928261 w 8617819"/>
              <a:gd name="connsiteY10" fmla="*/ 5419023 h 5556985"/>
              <a:gd name="connsiteX11" fmla="*/ 2101515 w 8617819"/>
              <a:gd name="connsiteY11" fmla="*/ 5293894 h 5556985"/>
              <a:gd name="connsiteX12" fmla="*/ 2342147 w 8617819"/>
              <a:gd name="connsiteY12" fmla="*/ 5130265 h 5556985"/>
              <a:gd name="connsiteX13" fmla="*/ 2736783 w 8617819"/>
              <a:gd name="connsiteY13" fmla="*/ 5072513 h 5556985"/>
              <a:gd name="connsiteX14" fmla="*/ 3054416 w 8617819"/>
              <a:gd name="connsiteY14" fmla="*/ 5014762 h 5556985"/>
              <a:gd name="connsiteX15" fmla="*/ 3314298 w 8617819"/>
              <a:gd name="connsiteY15" fmla="*/ 5053263 h 5556985"/>
              <a:gd name="connsiteX16" fmla="*/ 3400926 w 8617819"/>
              <a:gd name="connsiteY16" fmla="*/ 5111014 h 5556985"/>
              <a:gd name="connsiteX17" fmla="*/ 3670433 w 8617819"/>
              <a:gd name="connsiteY17" fmla="*/ 5159141 h 5556985"/>
              <a:gd name="connsiteX18" fmla="*/ 3911065 w 8617819"/>
              <a:gd name="connsiteY18" fmla="*/ 5265019 h 5556985"/>
              <a:gd name="connsiteX19" fmla="*/ 4228698 w 8617819"/>
              <a:gd name="connsiteY19" fmla="*/ 5322770 h 5556985"/>
              <a:gd name="connsiteX20" fmla="*/ 4748463 w 8617819"/>
              <a:gd name="connsiteY20" fmla="*/ 5351646 h 5556985"/>
              <a:gd name="connsiteX21" fmla="*/ 5114223 w 8617819"/>
              <a:gd name="connsiteY21" fmla="*/ 5351646 h 5556985"/>
              <a:gd name="connsiteX22" fmla="*/ 5181600 w 8617819"/>
              <a:gd name="connsiteY22" fmla="*/ 5197642 h 5556985"/>
              <a:gd name="connsiteX23" fmla="*/ 5585861 w 8617819"/>
              <a:gd name="connsiteY23" fmla="*/ 5101389 h 5556985"/>
              <a:gd name="connsiteX24" fmla="*/ 5922745 w 8617819"/>
              <a:gd name="connsiteY24" fmla="*/ 5111014 h 5556985"/>
              <a:gd name="connsiteX25" fmla="*/ 6269254 w 8617819"/>
              <a:gd name="connsiteY25" fmla="*/ 5188016 h 5556985"/>
              <a:gd name="connsiteX26" fmla="*/ 6654265 w 8617819"/>
              <a:gd name="connsiteY26" fmla="*/ 5226517 h 5556985"/>
              <a:gd name="connsiteX27" fmla="*/ 7087402 w 8617819"/>
              <a:gd name="connsiteY27" fmla="*/ 5265019 h 5556985"/>
              <a:gd name="connsiteX28" fmla="*/ 7241406 w 8617819"/>
              <a:gd name="connsiteY28" fmla="*/ 5265019 h 5556985"/>
              <a:gd name="connsiteX29" fmla="*/ 7299157 w 8617819"/>
              <a:gd name="connsiteY29" fmla="*/ 5265019 h 5556985"/>
              <a:gd name="connsiteX30" fmla="*/ 7308783 w 8617819"/>
              <a:gd name="connsiteY30" fmla="*/ 5034012 h 5556985"/>
              <a:gd name="connsiteX31" fmla="*/ 7491663 w 8617819"/>
              <a:gd name="connsiteY31" fmla="*/ 4880008 h 5556985"/>
              <a:gd name="connsiteX32" fmla="*/ 7770795 w 8617819"/>
              <a:gd name="connsiteY32" fmla="*/ 4764505 h 5556985"/>
              <a:gd name="connsiteX33" fmla="*/ 7982551 w 8617819"/>
              <a:gd name="connsiteY33" fmla="*/ 4658627 h 5556985"/>
              <a:gd name="connsiteX34" fmla="*/ 8107680 w 8617819"/>
              <a:gd name="connsiteY34" fmla="*/ 4591250 h 5556985"/>
              <a:gd name="connsiteX35" fmla="*/ 8175056 w 8617819"/>
              <a:gd name="connsiteY35" fmla="*/ 4523873 h 5556985"/>
              <a:gd name="connsiteX36" fmla="*/ 8194307 w 8617819"/>
              <a:gd name="connsiteY36" fmla="*/ 4485372 h 5556985"/>
              <a:gd name="connsiteX37" fmla="*/ 8271309 w 8617819"/>
              <a:gd name="connsiteY37" fmla="*/ 4398745 h 5556985"/>
              <a:gd name="connsiteX38" fmla="*/ 8521566 w 8617819"/>
              <a:gd name="connsiteY38" fmla="*/ 4292867 h 5556985"/>
              <a:gd name="connsiteX39" fmla="*/ 8550442 w 8617819"/>
              <a:gd name="connsiteY39" fmla="*/ 4138863 h 5556985"/>
              <a:gd name="connsiteX40" fmla="*/ 8598568 w 8617819"/>
              <a:gd name="connsiteY40" fmla="*/ 3965608 h 5556985"/>
              <a:gd name="connsiteX41" fmla="*/ 8588943 w 8617819"/>
              <a:gd name="connsiteY41" fmla="*/ 3782728 h 5556985"/>
              <a:gd name="connsiteX42" fmla="*/ 8425313 w 8617819"/>
              <a:gd name="connsiteY42" fmla="*/ 3705726 h 5556985"/>
              <a:gd name="connsiteX43" fmla="*/ 8223183 w 8617819"/>
              <a:gd name="connsiteY43" fmla="*/ 3657600 h 5556985"/>
              <a:gd name="connsiteX44" fmla="*/ 8069178 w 8617819"/>
              <a:gd name="connsiteY44" fmla="*/ 3647974 h 5556985"/>
              <a:gd name="connsiteX45" fmla="*/ 7963301 w 8617819"/>
              <a:gd name="connsiteY45" fmla="*/ 3619099 h 5556985"/>
              <a:gd name="connsiteX46" fmla="*/ 7838172 w 8617819"/>
              <a:gd name="connsiteY46" fmla="*/ 3465094 h 5556985"/>
              <a:gd name="connsiteX47" fmla="*/ 7992176 w 8617819"/>
              <a:gd name="connsiteY47" fmla="*/ 3262964 h 5556985"/>
              <a:gd name="connsiteX48" fmla="*/ 8146181 w 8617819"/>
              <a:gd name="connsiteY48" fmla="*/ 3157086 h 5556985"/>
              <a:gd name="connsiteX49" fmla="*/ 8184682 w 8617819"/>
              <a:gd name="connsiteY49" fmla="*/ 3108960 h 5556985"/>
              <a:gd name="connsiteX50" fmla="*/ 8203932 w 8617819"/>
              <a:gd name="connsiteY50" fmla="*/ 2887579 h 5556985"/>
              <a:gd name="connsiteX51" fmla="*/ 8203932 w 8617819"/>
              <a:gd name="connsiteY51" fmla="*/ 2521819 h 5556985"/>
              <a:gd name="connsiteX52" fmla="*/ 8146181 w 8617819"/>
              <a:gd name="connsiteY52" fmla="*/ 2358189 h 5556985"/>
              <a:gd name="connsiteX53" fmla="*/ 7895924 w 8617819"/>
              <a:gd name="connsiteY53" fmla="*/ 2271562 h 5556985"/>
              <a:gd name="connsiteX54" fmla="*/ 7530164 w 8617819"/>
              <a:gd name="connsiteY54" fmla="*/ 2204185 h 5556985"/>
              <a:gd name="connsiteX55" fmla="*/ 7366534 w 8617819"/>
              <a:gd name="connsiteY55" fmla="*/ 2175309 h 5556985"/>
              <a:gd name="connsiteX56" fmla="*/ 7193280 w 8617819"/>
              <a:gd name="connsiteY56" fmla="*/ 2079056 h 5556985"/>
              <a:gd name="connsiteX57" fmla="*/ 6721642 w 8617819"/>
              <a:gd name="connsiteY57" fmla="*/ 1809549 h 5556985"/>
              <a:gd name="connsiteX58" fmla="*/ 6952648 w 8617819"/>
              <a:gd name="connsiteY58" fmla="*/ 1463040 h 5556985"/>
              <a:gd name="connsiteX59" fmla="*/ 7174029 w 8617819"/>
              <a:gd name="connsiteY59" fmla="*/ 1347536 h 5556985"/>
              <a:gd name="connsiteX60" fmla="*/ 7549414 w 8617819"/>
              <a:gd name="connsiteY60" fmla="*/ 1270534 h 5556985"/>
              <a:gd name="connsiteX61" fmla="*/ 7713044 w 8617819"/>
              <a:gd name="connsiteY61" fmla="*/ 1174282 h 5556985"/>
              <a:gd name="connsiteX62" fmla="*/ 7732294 w 8617819"/>
              <a:gd name="connsiteY62" fmla="*/ 1049153 h 5556985"/>
              <a:gd name="connsiteX63" fmla="*/ 7607166 w 8617819"/>
              <a:gd name="connsiteY63" fmla="*/ 798896 h 5556985"/>
              <a:gd name="connsiteX64" fmla="*/ 7356909 w 8617819"/>
              <a:gd name="connsiteY64" fmla="*/ 644892 h 5556985"/>
              <a:gd name="connsiteX65" fmla="*/ 7068151 w 8617819"/>
              <a:gd name="connsiteY65" fmla="*/ 529389 h 5556985"/>
              <a:gd name="connsiteX66" fmla="*/ 6817894 w 8617819"/>
              <a:gd name="connsiteY66" fmla="*/ 356134 h 5556985"/>
              <a:gd name="connsiteX67" fmla="*/ 6481010 w 8617819"/>
              <a:gd name="connsiteY67" fmla="*/ 163629 h 5556985"/>
              <a:gd name="connsiteX68" fmla="*/ 6269254 w 8617819"/>
              <a:gd name="connsiteY68" fmla="*/ 67376 h 5556985"/>
              <a:gd name="connsiteX69" fmla="*/ 6182627 w 8617819"/>
              <a:gd name="connsiteY69" fmla="*/ 57751 h 5556985"/>
              <a:gd name="connsiteX70" fmla="*/ 5922745 w 8617819"/>
              <a:gd name="connsiteY70" fmla="*/ 38501 h 5556985"/>
              <a:gd name="connsiteX71" fmla="*/ 5787991 w 8617819"/>
              <a:gd name="connsiteY71" fmla="*/ 125128 h 5556985"/>
              <a:gd name="connsiteX72" fmla="*/ 5701364 w 8617819"/>
              <a:gd name="connsiteY72" fmla="*/ 250256 h 5556985"/>
              <a:gd name="connsiteX73" fmla="*/ 5479983 w 8617819"/>
              <a:gd name="connsiteY73" fmla="*/ 288757 h 5556985"/>
              <a:gd name="connsiteX74" fmla="*/ 5277852 w 8617819"/>
              <a:gd name="connsiteY74" fmla="*/ 288757 h 5556985"/>
              <a:gd name="connsiteX75" fmla="*/ 5046846 w 8617819"/>
              <a:gd name="connsiteY75" fmla="*/ 240631 h 5556985"/>
              <a:gd name="connsiteX76" fmla="*/ 4892842 w 8617819"/>
              <a:gd name="connsiteY76" fmla="*/ 115503 h 5556985"/>
              <a:gd name="connsiteX77" fmla="*/ 4748463 w 8617819"/>
              <a:gd name="connsiteY77" fmla="*/ 38501 h 5556985"/>
              <a:gd name="connsiteX78" fmla="*/ 4594458 w 8617819"/>
              <a:gd name="connsiteY78" fmla="*/ 19250 h 5556985"/>
              <a:gd name="connsiteX79" fmla="*/ 4440454 w 8617819"/>
              <a:gd name="connsiteY79" fmla="*/ 9625 h 5556985"/>
              <a:gd name="connsiteX80" fmla="*/ 4353827 w 8617819"/>
              <a:gd name="connsiteY80" fmla="*/ 9625 h 5556985"/>
              <a:gd name="connsiteX81" fmla="*/ 4247949 w 8617819"/>
              <a:gd name="connsiteY81" fmla="*/ 67376 h 5556985"/>
              <a:gd name="connsiteX82" fmla="*/ 4161322 w 8617819"/>
              <a:gd name="connsiteY82" fmla="*/ 163629 h 5556985"/>
              <a:gd name="connsiteX83" fmla="*/ 3939941 w 8617819"/>
              <a:gd name="connsiteY83" fmla="*/ 240631 h 5556985"/>
              <a:gd name="connsiteX84" fmla="*/ 3814812 w 8617819"/>
              <a:gd name="connsiteY84" fmla="*/ 240631 h 5556985"/>
              <a:gd name="connsiteX85" fmla="*/ 3718560 w 8617819"/>
              <a:gd name="connsiteY85" fmla="*/ 211755 h 5556985"/>
              <a:gd name="connsiteX86" fmla="*/ 3564555 w 8617819"/>
              <a:gd name="connsiteY86" fmla="*/ 144379 h 5556985"/>
              <a:gd name="connsiteX87" fmla="*/ 3497178 w 8617819"/>
              <a:gd name="connsiteY87" fmla="*/ 105877 h 5556985"/>
              <a:gd name="connsiteX88" fmla="*/ 3218046 w 8617819"/>
              <a:gd name="connsiteY88" fmla="*/ 77002 h 5556985"/>
              <a:gd name="connsiteX89" fmla="*/ 3092917 w 8617819"/>
              <a:gd name="connsiteY89" fmla="*/ 67376 h 5556985"/>
              <a:gd name="connsiteX90" fmla="*/ 2987040 w 8617819"/>
              <a:gd name="connsiteY90" fmla="*/ 86627 h 5556985"/>
              <a:gd name="connsiteX91" fmla="*/ 2900412 w 8617819"/>
              <a:gd name="connsiteY91" fmla="*/ 144379 h 5556985"/>
              <a:gd name="connsiteX92" fmla="*/ 2861911 w 8617819"/>
              <a:gd name="connsiteY92" fmla="*/ 240631 h 5556985"/>
              <a:gd name="connsiteX93" fmla="*/ 2784909 w 8617819"/>
              <a:gd name="connsiteY93" fmla="*/ 356134 h 5556985"/>
              <a:gd name="connsiteX94" fmla="*/ 2659781 w 8617819"/>
              <a:gd name="connsiteY94" fmla="*/ 490888 h 5556985"/>
              <a:gd name="connsiteX95" fmla="*/ 2496151 w 8617819"/>
              <a:gd name="connsiteY95" fmla="*/ 567890 h 5556985"/>
              <a:gd name="connsiteX96" fmla="*/ 2313271 w 8617819"/>
              <a:gd name="connsiteY96" fmla="*/ 567890 h 5556985"/>
              <a:gd name="connsiteX97" fmla="*/ 2043764 w 8617819"/>
              <a:gd name="connsiteY97" fmla="*/ 567890 h 5556985"/>
              <a:gd name="connsiteX98" fmla="*/ 1870509 w 8617819"/>
              <a:gd name="connsiteY98" fmla="*/ 548640 h 5556985"/>
              <a:gd name="connsiteX99" fmla="*/ 1774256 w 8617819"/>
              <a:gd name="connsiteY99" fmla="*/ 587141 h 5556985"/>
              <a:gd name="connsiteX100" fmla="*/ 1706880 w 8617819"/>
              <a:gd name="connsiteY100" fmla="*/ 702644 h 5556985"/>
              <a:gd name="connsiteX101" fmla="*/ 1658753 w 8617819"/>
              <a:gd name="connsiteY101" fmla="*/ 798896 h 5556985"/>
              <a:gd name="connsiteX102" fmla="*/ 1341120 w 8617819"/>
              <a:gd name="connsiteY102" fmla="*/ 866273 h 5556985"/>
              <a:gd name="connsiteX103" fmla="*/ 1129364 w 8617819"/>
              <a:gd name="connsiteY103" fmla="*/ 952901 h 5556985"/>
              <a:gd name="connsiteX104" fmla="*/ 1100488 w 8617819"/>
              <a:gd name="connsiteY104" fmla="*/ 981776 h 5556985"/>
              <a:gd name="connsiteX105" fmla="*/ 927233 w 8617819"/>
              <a:gd name="connsiteY105" fmla="*/ 1116530 h 5556985"/>
              <a:gd name="connsiteX106" fmla="*/ 850231 w 8617819"/>
              <a:gd name="connsiteY106" fmla="*/ 1193532 h 5556985"/>
              <a:gd name="connsiteX107" fmla="*/ 676976 w 8617819"/>
              <a:gd name="connsiteY107" fmla="*/ 1347536 h 5556985"/>
              <a:gd name="connsiteX108" fmla="*/ 638475 w 8617819"/>
              <a:gd name="connsiteY108" fmla="*/ 1357162 h 5556985"/>
              <a:gd name="connsiteX109" fmla="*/ 465221 w 8617819"/>
              <a:gd name="connsiteY109" fmla="*/ 1540042 h 5556985"/>
              <a:gd name="connsiteX110" fmla="*/ 436345 w 8617819"/>
              <a:gd name="connsiteY110" fmla="*/ 1568917 h 5556985"/>
              <a:gd name="connsiteX111" fmla="*/ 417094 w 8617819"/>
              <a:gd name="connsiteY111" fmla="*/ 1732547 h 5556985"/>
              <a:gd name="connsiteX112" fmla="*/ 378593 w 8617819"/>
              <a:gd name="connsiteY112" fmla="*/ 1799924 h 5556985"/>
              <a:gd name="connsiteX113" fmla="*/ 282341 w 8617819"/>
              <a:gd name="connsiteY113" fmla="*/ 2030930 h 5556985"/>
              <a:gd name="connsiteX114" fmla="*/ 234214 w 8617819"/>
              <a:gd name="connsiteY114" fmla="*/ 2290812 h 5556985"/>
              <a:gd name="connsiteX115" fmla="*/ 195713 w 8617819"/>
              <a:gd name="connsiteY115" fmla="*/ 2406315 h 5556985"/>
              <a:gd name="connsiteX116" fmla="*/ 195713 w 8617819"/>
              <a:gd name="connsiteY116" fmla="*/ 2521819 h 5556985"/>
              <a:gd name="connsiteX117" fmla="*/ 195713 w 8617819"/>
              <a:gd name="connsiteY117" fmla="*/ 2723949 h 5556985"/>
              <a:gd name="connsiteX118" fmla="*/ 128336 w 8617819"/>
              <a:gd name="connsiteY118" fmla="*/ 2993456 h 5556985"/>
              <a:gd name="connsiteX119" fmla="*/ 109086 w 8617819"/>
              <a:gd name="connsiteY119" fmla="*/ 3099334 h 5556985"/>
              <a:gd name="connsiteX120" fmla="*/ 60960 w 8617819"/>
              <a:gd name="connsiteY120" fmla="*/ 3291840 h 5556985"/>
              <a:gd name="connsiteX121" fmla="*/ 22458 w 8617819"/>
              <a:gd name="connsiteY121" fmla="*/ 3503595 h 5556985"/>
              <a:gd name="connsiteX122" fmla="*/ 3208 w 8617819"/>
              <a:gd name="connsiteY122" fmla="*/ 3628724 h 5556985"/>
              <a:gd name="connsiteX123" fmla="*/ 3208 w 8617819"/>
              <a:gd name="connsiteY123" fmla="*/ 3715351 h 5556985"/>
              <a:gd name="connsiteX124" fmla="*/ 12833 w 8617819"/>
              <a:gd name="connsiteY124" fmla="*/ 3811604 h 5556985"/>
              <a:gd name="connsiteX125" fmla="*/ 32084 w 8617819"/>
              <a:gd name="connsiteY125" fmla="*/ 3869355 h 5556985"/>
              <a:gd name="connsiteX126" fmla="*/ 41709 w 8617819"/>
              <a:gd name="connsiteY126" fmla="*/ 4004109 h 5556985"/>
              <a:gd name="connsiteX127" fmla="*/ 41709 w 8617819"/>
              <a:gd name="connsiteY127" fmla="*/ 4129237 h 5556985"/>
              <a:gd name="connsiteX128" fmla="*/ 60960 w 8617819"/>
              <a:gd name="connsiteY128" fmla="*/ 4196614 h 5556985"/>
              <a:gd name="connsiteX129" fmla="*/ 89835 w 8617819"/>
              <a:gd name="connsiteY129" fmla="*/ 4254366 h 5556985"/>
              <a:gd name="connsiteX130" fmla="*/ 166837 w 8617819"/>
              <a:gd name="connsiteY130" fmla="*/ 4312117 h 5556985"/>
              <a:gd name="connsiteX131" fmla="*/ 301591 w 8617819"/>
              <a:gd name="connsiteY131" fmla="*/ 4408370 h 5556985"/>
              <a:gd name="connsiteX132" fmla="*/ 426720 w 8617819"/>
              <a:gd name="connsiteY132" fmla="*/ 4485372 h 5556985"/>
              <a:gd name="connsiteX133" fmla="*/ 474846 w 8617819"/>
              <a:gd name="connsiteY133" fmla="*/ 4485372 h 5556985"/>
              <a:gd name="connsiteX134" fmla="*/ 513347 w 8617819"/>
              <a:gd name="connsiteY134" fmla="*/ 4523873 h 5556985"/>
              <a:gd name="connsiteX135" fmla="*/ 542223 w 8617819"/>
              <a:gd name="connsiteY135" fmla="*/ 4629751 h 5556985"/>
              <a:gd name="connsiteX136" fmla="*/ 532597 w 8617819"/>
              <a:gd name="connsiteY136" fmla="*/ 4803006 h 5556985"/>
              <a:gd name="connsiteX137" fmla="*/ 522972 w 8617819"/>
              <a:gd name="connsiteY137" fmla="*/ 4851132 h 5556985"/>
              <a:gd name="connsiteX138" fmla="*/ 474846 w 8617819"/>
              <a:gd name="connsiteY138" fmla="*/ 4966635 h 5556985"/>
              <a:gd name="connsiteX139" fmla="*/ 340092 w 8617819"/>
              <a:gd name="connsiteY139" fmla="*/ 5091764 h 5556985"/>
              <a:gd name="connsiteX140" fmla="*/ 301591 w 8617819"/>
              <a:gd name="connsiteY140" fmla="*/ 5149515 h 5556985"/>
              <a:gd name="connsiteX141" fmla="*/ 224589 w 8617819"/>
              <a:gd name="connsiteY141" fmla="*/ 5188016 h 5556985"/>
              <a:gd name="connsiteX142" fmla="*/ 195713 w 8617819"/>
              <a:gd name="connsiteY142" fmla="*/ 5216892 h 5556985"/>
              <a:gd name="connsiteX143" fmla="*/ 186088 w 8617819"/>
              <a:gd name="connsiteY143" fmla="*/ 5226517 h 55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617819" h="5556985">
                <a:moveTo>
                  <a:pt x="368968" y="5467149"/>
                </a:moveTo>
                <a:cubicBezTo>
                  <a:pt x="393833" y="5453513"/>
                  <a:pt x="418699" y="5439878"/>
                  <a:pt x="436345" y="5428648"/>
                </a:cubicBezTo>
                <a:cubicBezTo>
                  <a:pt x="453991" y="5417419"/>
                  <a:pt x="455596" y="5404585"/>
                  <a:pt x="474846" y="5399772"/>
                </a:cubicBezTo>
                <a:cubicBezTo>
                  <a:pt x="494096" y="5394959"/>
                  <a:pt x="521368" y="5394959"/>
                  <a:pt x="551848" y="5399772"/>
                </a:cubicBezTo>
                <a:cubicBezTo>
                  <a:pt x="582328" y="5404585"/>
                  <a:pt x="620829" y="5417419"/>
                  <a:pt x="657726" y="5428648"/>
                </a:cubicBezTo>
                <a:cubicBezTo>
                  <a:pt x="694623" y="5439877"/>
                  <a:pt x="725103" y="5449503"/>
                  <a:pt x="773229" y="5467149"/>
                </a:cubicBezTo>
                <a:cubicBezTo>
                  <a:pt x="821355" y="5484795"/>
                  <a:pt x="867878" y="5520088"/>
                  <a:pt x="946484" y="5534526"/>
                </a:cubicBezTo>
                <a:cubicBezTo>
                  <a:pt x="1025090" y="5548964"/>
                  <a:pt x="1148614" y="5550568"/>
                  <a:pt x="1244867" y="5553776"/>
                </a:cubicBezTo>
                <a:cubicBezTo>
                  <a:pt x="1341120" y="5556984"/>
                  <a:pt x="1430956" y="5556984"/>
                  <a:pt x="1524000" y="5553776"/>
                </a:cubicBezTo>
                <a:cubicBezTo>
                  <a:pt x="1617044" y="5550568"/>
                  <a:pt x="1735755" y="5556985"/>
                  <a:pt x="1803132" y="5534526"/>
                </a:cubicBezTo>
                <a:cubicBezTo>
                  <a:pt x="1870509" y="5512067"/>
                  <a:pt x="1878531" y="5459128"/>
                  <a:pt x="1928261" y="5419023"/>
                </a:cubicBezTo>
                <a:cubicBezTo>
                  <a:pt x="1977991" y="5378918"/>
                  <a:pt x="2032534" y="5342020"/>
                  <a:pt x="2101515" y="5293894"/>
                </a:cubicBezTo>
                <a:cubicBezTo>
                  <a:pt x="2170496" y="5245768"/>
                  <a:pt x="2236269" y="5167162"/>
                  <a:pt x="2342147" y="5130265"/>
                </a:cubicBezTo>
                <a:cubicBezTo>
                  <a:pt x="2448025" y="5093368"/>
                  <a:pt x="2618072" y="5091763"/>
                  <a:pt x="2736783" y="5072513"/>
                </a:cubicBezTo>
                <a:cubicBezTo>
                  <a:pt x="2855494" y="5053263"/>
                  <a:pt x="2958164" y="5017970"/>
                  <a:pt x="3054416" y="5014762"/>
                </a:cubicBezTo>
                <a:cubicBezTo>
                  <a:pt x="3150668" y="5011554"/>
                  <a:pt x="3256546" y="5037221"/>
                  <a:pt x="3314298" y="5053263"/>
                </a:cubicBezTo>
                <a:cubicBezTo>
                  <a:pt x="3372050" y="5069305"/>
                  <a:pt x="3341570" y="5093368"/>
                  <a:pt x="3400926" y="5111014"/>
                </a:cubicBezTo>
                <a:cubicBezTo>
                  <a:pt x="3460282" y="5128660"/>
                  <a:pt x="3585410" y="5133474"/>
                  <a:pt x="3670433" y="5159141"/>
                </a:cubicBezTo>
                <a:cubicBezTo>
                  <a:pt x="3755456" y="5184808"/>
                  <a:pt x="3818021" y="5237748"/>
                  <a:pt x="3911065" y="5265019"/>
                </a:cubicBezTo>
                <a:cubicBezTo>
                  <a:pt x="4004109" y="5292291"/>
                  <a:pt x="4089132" y="5308332"/>
                  <a:pt x="4228698" y="5322770"/>
                </a:cubicBezTo>
                <a:cubicBezTo>
                  <a:pt x="4368264" y="5337208"/>
                  <a:pt x="4600876" y="5346833"/>
                  <a:pt x="4748463" y="5351646"/>
                </a:cubicBezTo>
                <a:cubicBezTo>
                  <a:pt x="4896050" y="5356459"/>
                  <a:pt x="5042033" y="5377313"/>
                  <a:pt x="5114223" y="5351646"/>
                </a:cubicBezTo>
                <a:cubicBezTo>
                  <a:pt x="5186413" y="5325979"/>
                  <a:pt x="5102994" y="5239351"/>
                  <a:pt x="5181600" y="5197642"/>
                </a:cubicBezTo>
                <a:cubicBezTo>
                  <a:pt x="5260206" y="5155933"/>
                  <a:pt x="5462337" y="5115827"/>
                  <a:pt x="5585861" y="5101389"/>
                </a:cubicBezTo>
                <a:cubicBezTo>
                  <a:pt x="5709385" y="5086951"/>
                  <a:pt x="5808846" y="5096576"/>
                  <a:pt x="5922745" y="5111014"/>
                </a:cubicBezTo>
                <a:cubicBezTo>
                  <a:pt x="6036644" y="5125452"/>
                  <a:pt x="6147334" y="5168766"/>
                  <a:pt x="6269254" y="5188016"/>
                </a:cubicBezTo>
                <a:cubicBezTo>
                  <a:pt x="6391174" y="5207266"/>
                  <a:pt x="6654265" y="5226517"/>
                  <a:pt x="6654265" y="5226517"/>
                </a:cubicBezTo>
                <a:lnTo>
                  <a:pt x="7087402" y="5265019"/>
                </a:lnTo>
                <a:cubicBezTo>
                  <a:pt x="7185259" y="5271436"/>
                  <a:pt x="7241406" y="5265019"/>
                  <a:pt x="7241406" y="5265019"/>
                </a:cubicBezTo>
                <a:cubicBezTo>
                  <a:pt x="7276698" y="5265019"/>
                  <a:pt x="7287928" y="5303520"/>
                  <a:pt x="7299157" y="5265019"/>
                </a:cubicBezTo>
                <a:cubicBezTo>
                  <a:pt x="7310387" y="5226518"/>
                  <a:pt x="7276699" y="5098180"/>
                  <a:pt x="7308783" y="5034012"/>
                </a:cubicBezTo>
                <a:cubicBezTo>
                  <a:pt x="7340867" y="4969844"/>
                  <a:pt x="7414661" y="4924926"/>
                  <a:pt x="7491663" y="4880008"/>
                </a:cubicBezTo>
                <a:cubicBezTo>
                  <a:pt x="7568665" y="4835090"/>
                  <a:pt x="7688981" y="4801402"/>
                  <a:pt x="7770795" y="4764505"/>
                </a:cubicBezTo>
                <a:cubicBezTo>
                  <a:pt x="7852609" y="4727608"/>
                  <a:pt x="7926404" y="4687503"/>
                  <a:pt x="7982551" y="4658627"/>
                </a:cubicBezTo>
                <a:cubicBezTo>
                  <a:pt x="8038699" y="4629751"/>
                  <a:pt x="8075596" y="4613709"/>
                  <a:pt x="8107680" y="4591250"/>
                </a:cubicBezTo>
                <a:cubicBezTo>
                  <a:pt x="8139764" y="4568791"/>
                  <a:pt x="8160618" y="4541519"/>
                  <a:pt x="8175056" y="4523873"/>
                </a:cubicBezTo>
                <a:cubicBezTo>
                  <a:pt x="8189494" y="4506227"/>
                  <a:pt x="8178265" y="4506227"/>
                  <a:pt x="8194307" y="4485372"/>
                </a:cubicBezTo>
                <a:cubicBezTo>
                  <a:pt x="8210349" y="4464517"/>
                  <a:pt x="8216766" y="4430829"/>
                  <a:pt x="8271309" y="4398745"/>
                </a:cubicBezTo>
                <a:cubicBezTo>
                  <a:pt x="8325852" y="4366661"/>
                  <a:pt x="8475044" y="4336181"/>
                  <a:pt x="8521566" y="4292867"/>
                </a:cubicBezTo>
                <a:cubicBezTo>
                  <a:pt x="8568088" y="4249553"/>
                  <a:pt x="8537608" y="4193406"/>
                  <a:pt x="8550442" y="4138863"/>
                </a:cubicBezTo>
                <a:cubicBezTo>
                  <a:pt x="8563276" y="4084320"/>
                  <a:pt x="8592151" y="4024964"/>
                  <a:pt x="8598568" y="3965608"/>
                </a:cubicBezTo>
                <a:cubicBezTo>
                  <a:pt x="8604985" y="3906252"/>
                  <a:pt x="8617819" y="3826042"/>
                  <a:pt x="8588943" y="3782728"/>
                </a:cubicBezTo>
                <a:cubicBezTo>
                  <a:pt x="8560067" y="3739414"/>
                  <a:pt x="8486273" y="3726581"/>
                  <a:pt x="8425313" y="3705726"/>
                </a:cubicBezTo>
                <a:cubicBezTo>
                  <a:pt x="8364353" y="3684871"/>
                  <a:pt x="8282539" y="3667225"/>
                  <a:pt x="8223183" y="3657600"/>
                </a:cubicBezTo>
                <a:cubicBezTo>
                  <a:pt x="8163827" y="3647975"/>
                  <a:pt x="8112492" y="3654391"/>
                  <a:pt x="8069178" y="3647974"/>
                </a:cubicBezTo>
                <a:cubicBezTo>
                  <a:pt x="8025864" y="3641557"/>
                  <a:pt x="8001802" y="3649579"/>
                  <a:pt x="7963301" y="3619099"/>
                </a:cubicBezTo>
                <a:cubicBezTo>
                  <a:pt x="7924800" y="3588619"/>
                  <a:pt x="7833360" y="3524450"/>
                  <a:pt x="7838172" y="3465094"/>
                </a:cubicBezTo>
                <a:cubicBezTo>
                  <a:pt x="7842985" y="3405738"/>
                  <a:pt x="7940841" y="3314299"/>
                  <a:pt x="7992176" y="3262964"/>
                </a:cubicBezTo>
                <a:cubicBezTo>
                  <a:pt x="8043511" y="3211629"/>
                  <a:pt x="8114097" y="3182753"/>
                  <a:pt x="8146181" y="3157086"/>
                </a:cubicBezTo>
                <a:cubicBezTo>
                  <a:pt x="8178265" y="3131419"/>
                  <a:pt x="8175057" y="3153878"/>
                  <a:pt x="8184682" y="3108960"/>
                </a:cubicBezTo>
                <a:cubicBezTo>
                  <a:pt x="8194307" y="3064042"/>
                  <a:pt x="8200724" y="2985436"/>
                  <a:pt x="8203932" y="2887579"/>
                </a:cubicBezTo>
                <a:cubicBezTo>
                  <a:pt x="8207140" y="2789722"/>
                  <a:pt x="8213557" y="2610051"/>
                  <a:pt x="8203932" y="2521819"/>
                </a:cubicBezTo>
                <a:cubicBezTo>
                  <a:pt x="8194307" y="2433587"/>
                  <a:pt x="8197516" y="2399898"/>
                  <a:pt x="8146181" y="2358189"/>
                </a:cubicBezTo>
                <a:cubicBezTo>
                  <a:pt x="8094846" y="2316480"/>
                  <a:pt x="7998593" y="2297229"/>
                  <a:pt x="7895924" y="2271562"/>
                </a:cubicBezTo>
                <a:cubicBezTo>
                  <a:pt x="7793255" y="2245895"/>
                  <a:pt x="7530164" y="2204185"/>
                  <a:pt x="7530164" y="2204185"/>
                </a:cubicBezTo>
                <a:cubicBezTo>
                  <a:pt x="7441932" y="2188143"/>
                  <a:pt x="7422681" y="2196164"/>
                  <a:pt x="7366534" y="2175309"/>
                </a:cubicBezTo>
                <a:cubicBezTo>
                  <a:pt x="7310387" y="2154454"/>
                  <a:pt x="7193280" y="2079056"/>
                  <a:pt x="7193280" y="2079056"/>
                </a:cubicBezTo>
                <a:cubicBezTo>
                  <a:pt x="7085798" y="2018096"/>
                  <a:pt x="6761747" y="1912218"/>
                  <a:pt x="6721642" y="1809549"/>
                </a:cubicBezTo>
                <a:cubicBezTo>
                  <a:pt x="6681537" y="1706880"/>
                  <a:pt x="6877250" y="1540042"/>
                  <a:pt x="6952648" y="1463040"/>
                </a:cubicBezTo>
                <a:cubicBezTo>
                  <a:pt x="7028046" y="1386038"/>
                  <a:pt x="7074568" y="1379620"/>
                  <a:pt x="7174029" y="1347536"/>
                </a:cubicBezTo>
                <a:cubicBezTo>
                  <a:pt x="7273490" y="1315452"/>
                  <a:pt x="7459578" y="1299410"/>
                  <a:pt x="7549414" y="1270534"/>
                </a:cubicBezTo>
                <a:cubicBezTo>
                  <a:pt x="7639250" y="1241658"/>
                  <a:pt x="7682564" y="1211179"/>
                  <a:pt x="7713044" y="1174282"/>
                </a:cubicBezTo>
                <a:cubicBezTo>
                  <a:pt x="7743524" y="1137385"/>
                  <a:pt x="7749940" y="1111717"/>
                  <a:pt x="7732294" y="1049153"/>
                </a:cubicBezTo>
                <a:cubicBezTo>
                  <a:pt x="7714648" y="986589"/>
                  <a:pt x="7669730" y="866273"/>
                  <a:pt x="7607166" y="798896"/>
                </a:cubicBezTo>
                <a:cubicBezTo>
                  <a:pt x="7544602" y="731519"/>
                  <a:pt x="7446745" y="689810"/>
                  <a:pt x="7356909" y="644892"/>
                </a:cubicBezTo>
                <a:cubicBezTo>
                  <a:pt x="7267073" y="599974"/>
                  <a:pt x="7157987" y="577515"/>
                  <a:pt x="7068151" y="529389"/>
                </a:cubicBezTo>
                <a:cubicBezTo>
                  <a:pt x="6978315" y="481263"/>
                  <a:pt x="6915751" y="417094"/>
                  <a:pt x="6817894" y="356134"/>
                </a:cubicBezTo>
                <a:cubicBezTo>
                  <a:pt x="6720037" y="295174"/>
                  <a:pt x="6572450" y="211755"/>
                  <a:pt x="6481010" y="163629"/>
                </a:cubicBezTo>
                <a:cubicBezTo>
                  <a:pt x="6389570" y="115503"/>
                  <a:pt x="6318984" y="85022"/>
                  <a:pt x="6269254" y="67376"/>
                </a:cubicBezTo>
                <a:cubicBezTo>
                  <a:pt x="6219524" y="49730"/>
                  <a:pt x="6182627" y="57751"/>
                  <a:pt x="6182627" y="57751"/>
                </a:cubicBezTo>
                <a:cubicBezTo>
                  <a:pt x="6124876" y="52939"/>
                  <a:pt x="5988518" y="27272"/>
                  <a:pt x="5922745" y="38501"/>
                </a:cubicBezTo>
                <a:cubicBezTo>
                  <a:pt x="5856972" y="49731"/>
                  <a:pt x="5824888" y="89836"/>
                  <a:pt x="5787991" y="125128"/>
                </a:cubicBezTo>
                <a:cubicBezTo>
                  <a:pt x="5751094" y="160420"/>
                  <a:pt x="5752699" y="222985"/>
                  <a:pt x="5701364" y="250256"/>
                </a:cubicBezTo>
                <a:cubicBezTo>
                  <a:pt x="5650029" y="277527"/>
                  <a:pt x="5550568" y="282340"/>
                  <a:pt x="5479983" y="288757"/>
                </a:cubicBezTo>
                <a:cubicBezTo>
                  <a:pt x="5409398" y="295174"/>
                  <a:pt x="5350041" y="296778"/>
                  <a:pt x="5277852" y="288757"/>
                </a:cubicBezTo>
                <a:cubicBezTo>
                  <a:pt x="5205663" y="280736"/>
                  <a:pt x="5111014" y="269507"/>
                  <a:pt x="5046846" y="240631"/>
                </a:cubicBezTo>
                <a:cubicBezTo>
                  <a:pt x="4982678" y="211755"/>
                  <a:pt x="4942572" y="149191"/>
                  <a:pt x="4892842" y="115503"/>
                </a:cubicBezTo>
                <a:cubicBezTo>
                  <a:pt x="4843112" y="81815"/>
                  <a:pt x="4798194" y="54543"/>
                  <a:pt x="4748463" y="38501"/>
                </a:cubicBezTo>
                <a:cubicBezTo>
                  <a:pt x="4698732" y="22459"/>
                  <a:pt x="4645793" y="24063"/>
                  <a:pt x="4594458" y="19250"/>
                </a:cubicBezTo>
                <a:cubicBezTo>
                  <a:pt x="4543123" y="14437"/>
                  <a:pt x="4480559" y="11229"/>
                  <a:pt x="4440454" y="9625"/>
                </a:cubicBezTo>
                <a:cubicBezTo>
                  <a:pt x="4400349" y="8021"/>
                  <a:pt x="4385911" y="0"/>
                  <a:pt x="4353827" y="9625"/>
                </a:cubicBezTo>
                <a:cubicBezTo>
                  <a:pt x="4321743" y="19250"/>
                  <a:pt x="4280033" y="41709"/>
                  <a:pt x="4247949" y="67376"/>
                </a:cubicBezTo>
                <a:cubicBezTo>
                  <a:pt x="4215865" y="93043"/>
                  <a:pt x="4212657" y="134753"/>
                  <a:pt x="4161322" y="163629"/>
                </a:cubicBezTo>
                <a:cubicBezTo>
                  <a:pt x="4109987" y="192505"/>
                  <a:pt x="3997693" y="227797"/>
                  <a:pt x="3939941" y="240631"/>
                </a:cubicBezTo>
                <a:cubicBezTo>
                  <a:pt x="3882189" y="253465"/>
                  <a:pt x="3851709" y="245444"/>
                  <a:pt x="3814812" y="240631"/>
                </a:cubicBezTo>
                <a:cubicBezTo>
                  <a:pt x="3777915" y="235818"/>
                  <a:pt x="3760270" y="227797"/>
                  <a:pt x="3718560" y="211755"/>
                </a:cubicBezTo>
                <a:cubicBezTo>
                  <a:pt x="3676851" y="195713"/>
                  <a:pt x="3601452" y="162025"/>
                  <a:pt x="3564555" y="144379"/>
                </a:cubicBezTo>
                <a:cubicBezTo>
                  <a:pt x="3527658" y="126733"/>
                  <a:pt x="3554929" y="117106"/>
                  <a:pt x="3497178" y="105877"/>
                </a:cubicBezTo>
                <a:cubicBezTo>
                  <a:pt x="3439427" y="94648"/>
                  <a:pt x="3285423" y="83419"/>
                  <a:pt x="3218046" y="77002"/>
                </a:cubicBezTo>
                <a:cubicBezTo>
                  <a:pt x="3150669" y="70585"/>
                  <a:pt x="3131418" y="65772"/>
                  <a:pt x="3092917" y="67376"/>
                </a:cubicBezTo>
                <a:cubicBezTo>
                  <a:pt x="3054416" y="68980"/>
                  <a:pt x="3019124" y="73793"/>
                  <a:pt x="2987040" y="86627"/>
                </a:cubicBezTo>
                <a:cubicBezTo>
                  <a:pt x="2954956" y="99461"/>
                  <a:pt x="2921267" y="118712"/>
                  <a:pt x="2900412" y="144379"/>
                </a:cubicBezTo>
                <a:cubicBezTo>
                  <a:pt x="2879557" y="170046"/>
                  <a:pt x="2881161" y="205339"/>
                  <a:pt x="2861911" y="240631"/>
                </a:cubicBezTo>
                <a:cubicBezTo>
                  <a:pt x="2842661" y="275923"/>
                  <a:pt x="2818597" y="314425"/>
                  <a:pt x="2784909" y="356134"/>
                </a:cubicBezTo>
                <a:cubicBezTo>
                  <a:pt x="2751221" y="397843"/>
                  <a:pt x="2707907" y="455595"/>
                  <a:pt x="2659781" y="490888"/>
                </a:cubicBezTo>
                <a:cubicBezTo>
                  <a:pt x="2611655" y="526181"/>
                  <a:pt x="2553903" y="555056"/>
                  <a:pt x="2496151" y="567890"/>
                </a:cubicBezTo>
                <a:cubicBezTo>
                  <a:pt x="2438399" y="580724"/>
                  <a:pt x="2313271" y="567890"/>
                  <a:pt x="2313271" y="567890"/>
                </a:cubicBezTo>
                <a:cubicBezTo>
                  <a:pt x="2237873" y="567890"/>
                  <a:pt x="2117558" y="571098"/>
                  <a:pt x="2043764" y="567890"/>
                </a:cubicBezTo>
                <a:cubicBezTo>
                  <a:pt x="1969970" y="564682"/>
                  <a:pt x="1915427" y="545432"/>
                  <a:pt x="1870509" y="548640"/>
                </a:cubicBezTo>
                <a:cubicBezTo>
                  <a:pt x="1825591" y="551849"/>
                  <a:pt x="1801528" y="561474"/>
                  <a:pt x="1774256" y="587141"/>
                </a:cubicBezTo>
                <a:cubicBezTo>
                  <a:pt x="1746985" y="612808"/>
                  <a:pt x="1726130" y="667352"/>
                  <a:pt x="1706880" y="702644"/>
                </a:cubicBezTo>
                <a:cubicBezTo>
                  <a:pt x="1687630" y="737936"/>
                  <a:pt x="1719713" y="771625"/>
                  <a:pt x="1658753" y="798896"/>
                </a:cubicBezTo>
                <a:cubicBezTo>
                  <a:pt x="1597793" y="826167"/>
                  <a:pt x="1429351" y="840606"/>
                  <a:pt x="1341120" y="866273"/>
                </a:cubicBezTo>
                <a:cubicBezTo>
                  <a:pt x="1252889" y="891940"/>
                  <a:pt x="1169469" y="933651"/>
                  <a:pt x="1129364" y="952901"/>
                </a:cubicBezTo>
                <a:cubicBezTo>
                  <a:pt x="1089259" y="972151"/>
                  <a:pt x="1134176" y="954505"/>
                  <a:pt x="1100488" y="981776"/>
                </a:cubicBezTo>
                <a:cubicBezTo>
                  <a:pt x="1066800" y="1009047"/>
                  <a:pt x="968942" y="1081237"/>
                  <a:pt x="927233" y="1116530"/>
                </a:cubicBezTo>
                <a:cubicBezTo>
                  <a:pt x="885524" y="1151823"/>
                  <a:pt x="891941" y="1155031"/>
                  <a:pt x="850231" y="1193532"/>
                </a:cubicBezTo>
                <a:cubicBezTo>
                  <a:pt x="808522" y="1232033"/>
                  <a:pt x="712269" y="1320264"/>
                  <a:pt x="676976" y="1347536"/>
                </a:cubicBezTo>
                <a:cubicBezTo>
                  <a:pt x="641683" y="1374808"/>
                  <a:pt x="673767" y="1325078"/>
                  <a:pt x="638475" y="1357162"/>
                </a:cubicBezTo>
                <a:cubicBezTo>
                  <a:pt x="603183" y="1389246"/>
                  <a:pt x="498909" y="1504750"/>
                  <a:pt x="465221" y="1540042"/>
                </a:cubicBezTo>
                <a:cubicBezTo>
                  <a:pt x="431533" y="1575334"/>
                  <a:pt x="444366" y="1536833"/>
                  <a:pt x="436345" y="1568917"/>
                </a:cubicBezTo>
                <a:cubicBezTo>
                  <a:pt x="428324" y="1601001"/>
                  <a:pt x="426719" y="1694046"/>
                  <a:pt x="417094" y="1732547"/>
                </a:cubicBezTo>
                <a:cubicBezTo>
                  <a:pt x="407469" y="1771048"/>
                  <a:pt x="401052" y="1750194"/>
                  <a:pt x="378593" y="1799924"/>
                </a:cubicBezTo>
                <a:cubicBezTo>
                  <a:pt x="356134" y="1849655"/>
                  <a:pt x="306404" y="1949115"/>
                  <a:pt x="282341" y="2030930"/>
                </a:cubicBezTo>
                <a:cubicBezTo>
                  <a:pt x="258278" y="2112745"/>
                  <a:pt x="248652" y="2228248"/>
                  <a:pt x="234214" y="2290812"/>
                </a:cubicBezTo>
                <a:cubicBezTo>
                  <a:pt x="219776" y="2353376"/>
                  <a:pt x="202130" y="2367814"/>
                  <a:pt x="195713" y="2406315"/>
                </a:cubicBezTo>
                <a:cubicBezTo>
                  <a:pt x="189296" y="2444816"/>
                  <a:pt x="195713" y="2521819"/>
                  <a:pt x="195713" y="2521819"/>
                </a:cubicBezTo>
                <a:cubicBezTo>
                  <a:pt x="195713" y="2574758"/>
                  <a:pt x="206943" y="2645343"/>
                  <a:pt x="195713" y="2723949"/>
                </a:cubicBezTo>
                <a:cubicBezTo>
                  <a:pt x="184484" y="2802555"/>
                  <a:pt x="142774" y="2930892"/>
                  <a:pt x="128336" y="2993456"/>
                </a:cubicBezTo>
                <a:cubicBezTo>
                  <a:pt x="113898" y="3056020"/>
                  <a:pt x="120315" y="3049603"/>
                  <a:pt x="109086" y="3099334"/>
                </a:cubicBezTo>
                <a:cubicBezTo>
                  <a:pt x="97857" y="3149065"/>
                  <a:pt x="75398" y="3224463"/>
                  <a:pt x="60960" y="3291840"/>
                </a:cubicBezTo>
                <a:cubicBezTo>
                  <a:pt x="46522" y="3359217"/>
                  <a:pt x="32083" y="3447448"/>
                  <a:pt x="22458" y="3503595"/>
                </a:cubicBezTo>
                <a:cubicBezTo>
                  <a:pt x="12833" y="3559742"/>
                  <a:pt x="6416" y="3593431"/>
                  <a:pt x="3208" y="3628724"/>
                </a:cubicBezTo>
                <a:cubicBezTo>
                  <a:pt x="0" y="3664017"/>
                  <a:pt x="1604" y="3684871"/>
                  <a:pt x="3208" y="3715351"/>
                </a:cubicBezTo>
                <a:cubicBezTo>
                  <a:pt x="4812" y="3745831"/>
                  <a:pt x="8020" y="3785937"/>
                  <a:pt x="12833" y="3811604"/>
                </a:cubicBezTo>
                <a:cubicBezTo>
                  <a:pt x="17646" y="3837271"/>
                  <a:pt x="27271" y="3837271"/>
                  <a:pt x="32084" y="3869355"/>
                </a:cubicBezTo>
                <a:cubicBezTo>
                  <a:pt x="36897" y="3901439"/>
                  <a:pt x="40105" y="3960795"/>
                  <a:pt x="41709" y="4004109"/>
                </a:cubicBezTo>
                <a:cubicBezTo>
                  <a:pt x="43313" y="4047423"/>
                  <a:pt x="38500" y="4097153"/>
                  <a:pt x="41709" y="4129237"/>
                </a:cubicBezTo>
                <a:cubicBezTo>
                  <a:pt x="44918" y="4161321"/>
                  <a:pt x="52939" y="4175759"/>
                  <a:pt x="60960" y="4196614"/>
                </a:cubicBezTo>
                <a:cubicBezTo>
                  <a:pt x="68981" y="4217469"/>
                  <a:pt x="72189" y="4235116"/>
                  <a:pt x="89835" y="4254366"/>
                </a:cubicBezTo>
                <a:cubicBezTo>
                  <a:pt x="107481" y="4273617"/>
                  <a:pt x="131544" y="4286450"/>
                  <a:pt x="166837" y="4312117"/>
                </a:cubicBezTo>
                <a:cubicBezTo>
                  <a:pt x="202130" y="4337784"/>
                  <a:pt x="258277" y="4379494"/>
                  <a:pt x="301591" y="4408370"/>
                </a:cubicBezTo>
                <a:cubicBezTo>
                  <a:pt x="344905" y="4437246"/>
                  <a:pt x="397844" y="4472538"/>
                  <a:pt x="426720" y="4485372"/>
                </a:cubicBezTo>
                <a:cubicBezTo>
                  <a:pt x="455596" y="4498206"/>
                  <a:pt x="460408" y="4478955"/>
                  <a:pt x="474846" y="4485372"/>
                </a:cubicBezTo>
                <a:cubicBezTo>
                  <a:pt x="489284" y="4491789"/>
                  <a:pt x="502118" y="4499810"/>
                  <a:pt x="513347" y="4523873"/>
                </a:cubicBezTo>
                <a:cubicBezTo>
                  <a:pt x="524576" y="4547936"/>
                  <a:pt x="539015" y="4583229"/>
                  <a:pt x="542223" y="4629751"/>
                </a:cubicBezTo>
                <a:cubicBezTo>
                  <a:pt x="545431" y="4676273"/>
                  <a:pt x="535806" y="4766109"/>
                  <a:pt x="532597" y="4803006"/>
                </a:cubicBezTo>
                <a:cubicBezTo>
                  <a:pt x="529389" y="4839903"/>
                  <a:pt x="532597" y="4823861"/>
                  <a:pt x="522972" y="4851132"/>
                </a:cubicBezTo>
                <a:cubicBezTo>
                  <a:pt x="513347" y="4878404"/>
                  <a:pt x="505326" y="4926530"/>
                  <a:pt x="474846" y="4966635"/>
                </a:cubicBezTo>
                <a:cubicBezTo>
                  <a:pt x="444366" y="5006740"/>
                  <a:pt x="368968" y="5061284"/>
                  <a:pt x="340092" y="5091764"/>
                </a:cubicBezTo>
                <a:cubicBezTo>
                  <a:pt x="311216" y="5122244"/>
                  <a:pt x="320841" y="5133473"/>
                  <a:pt x="301591" y="5149515"/>
                </a:cubicBezTo>
                <a:cubicBezTo>
                  <a:pt x="282341" y="5165557"/>
                  <a:pt x="242235" y="5176787"/>
                  <a:pt x="224589" y="5188016"/>
                </a:cubicBezTo>
                <a:cubicBezTo>
                  <a:pt x="206943" y="5199246"/>
                  <a:pt x="195713" y="5216892"/>
                  <a:pt x="195713" y="5216892"/>
                </a:cubicBezTo>
                <a:lnTo>
                  <a:pt x="186088" y="5226517"/>
                </a:lnTo>
              </a:path>
            </a:pathLst>
          </a:custGeom>
          <a:ln w="317500" cap="rnd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921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0525" y="116632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8" y="155679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941168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2" y="1700808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996952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7" y="4941169"/>
            <a:ext cx="766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75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6" y="4048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4" y="1889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1" y="6207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90" y="18891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1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9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1" y="0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908720"/>
            <a:ext cx="1131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3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9" y="404814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052513"/>
            <a:ext cx="13668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3212976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3" y="134076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548680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755576" y="980729"/>
            <a:ext cx="7488832" cy="5773009"/>
          </a:xfrm>
          <a:custGeom>
            <a:avLst/>
            <a:gdLst>
              <a:gd name="connsiteX0" fmla="*/ 368968 w 8617819"/>
              <a:gd name="connsiteY0" fmla="*/ 5467149 h 5556985"/>
              <a:gd name="connsiteX1" fmla="*/ 436345 w 8617819"/>
              <a:gd name="connsiteY1" fmla="*/ 5428648 h 5556985"/>
              <a:gd name="connsiteX2" fmla="*/ 474846 w 8617819"/>
              <a:gd name="connsiteY2" fmla="*/ 5399772 h 5556985"/>
              <a:gd name="connsiteX3" fmla="*/ 551848 w 8617819"/>
              <a:gd name="connsiteY3" fmla="*/ 5399772 h 5556985"/>
              <a:gd name="connsiteX4" fmla="*/ 657726 w 8617819"/>
              <a:gd name="connsiteY4" fmla="*/ 5428648 h 5556985"/>
              <a:gd name="connsiteX5" fmla="*/ 773229 w 8617819"/>
              <a:gd name="connsiteY5" fmla="*/ 5467149 h 5556985"/>
              <a:gd name="connsiteX6" fmla="*/ 946484 w 8617819"/>
              <a:gd name="connsiteY6" fmla="*/ 5534526 h 5556985"/>
              <a:gd name="connsiteX7" fmla="*/ 1244867 w 8617819"/>
              <a:gd name="connsiteY7" fmla="*/ 5553776 h 5556985"/>
              <a:gd name="connsiteX8" fmla="*/ 1524000 w 8617819"/>
              <a:gd name="connsiteY8" fmla="*/ 5553776 h 5556985"/>
              <a:gd name="connsiteX9" fmla="*/ 1803132 w 8617819"/>
              <a:gd name="connsiteY9" fmla="*/ 5534526 h 5556985"/>
              <a:gd name="connsiteX10" fmla="*/ 1928261 w 8617819"/>
              <a:gd name="connsiteY10" fmla="*/ 5419023 h 5556985"/>
              <a:gd name="connsiteX11" fmla="*/ 2101515 w 8617819"/>
              <a:gd name="connsiteY11" fmla="*/ 5293894 h 5556985"/>
              <a:gd name="connsiteX12" fmla="*/ 2342147 w 8617819"/>
              <a:gd name="connsiteY12" fmla="*/ 5130265 h 5556985"/>
              <a:gd name="connsiteX13" fmla="*/ 2736783 w 8617819"/>
              <a:gd name="connsiteY13" fmla="*/ 5072513 h 5556985"/>
              <a:gd name="connsiteX14" fmla="*/ 3054416 w 8617819"/>
              <a:gd name="connsiteY14" fmla="*/ 5014762 h 5556985"/>
              <a:gd name="connsiteX15" fmla="*/ 3314298 w 8617819"/>
              <a:gd name="connsiteY15" fmla="*/ 5053263 h 5556985"/>
              <a:gd name="connsiteX16" fmla="*/ 3400926 w 8617819"/>
              <a:gd name="connsiteY16" fmla="*/ 5111014 h 5556985"/>
              <a:gd name="connsiteX17" fmla="*/ 3670433 w 8617819"/>
              <a:gd name="connsiteY17" fmla="*/ 5159141 h 5556985"/>
              <a:gd name="connsiteX18" fmla="*/ 3911065 w 8617819"/>
              <a:gd name="connsiteY18" fmla="*/ 5265019 h 5556985"/>
              <a:gd name="connsiteX19" fmla="*/ 4228698 w 8617819"/>
              <a:gd name="connsiteY19" fmla="*/ 5322770 h 5556985"/>
              <a:gd name="connsiteX20" fmla="*/ 4748463 w 8617819"/>
              <a:gd name="connsiteY20" fmla="*/ 5351646 h 5556985"/>
              <a:gd name="connsiteX21" fmla="*/ 5114223 w 8617819"/>
              <a:gd name="connsiteY21" fmla="*/ 5351646 h 5556985"/>
              <a:gd name="connsiteX22" fmla="*/ 5181600 w 8617819"/>
              <a:gd name="connsiteY22" fmla="*/ 5197642 h 5556985"/>
              <a:gd name="connsiteX23" fmla="*/ 5585861 w 8617819"/>
              <a:gd name="connsiteY23" fmla="*/ 5101389 h 5556985"/>
              <a:gd name="connsiteX24" fmla="*/ 5922745 w 8617819"/>
              <a:gd name="connsiteY24" fmla="*/ 5111014 h 5556985"/>
              <a:gd name="connsiteX25" fmla="*/ 6269254 w 8617819"/>
              <a:gd name="connsiteY25" fmla="*/ 5188016 h 5556985"/>
              <a:gd name="connsiteX26" fmla="*/ 6654265 w 8617819"/>
              <a:gd name="connsiteY26" fmla="*/ 5226517 h 5556985"/>
              <a:gd name="connsiteX27" fmla="*/ 7087402 w 8617819"/>
              <a:gd name="connsiteY27" fmla="*/ 5265019 h 5556985"/>
              <a:gd name="connsiteX28" fmla="*/ 7241406 w 8617819"/>
              <a:gd name="connsiteY28" fmla="*/ 5265019 h 5556985"/>
              <a:gd name="connsiteX29" fmla="*/ 7299157 w 8617819"/>
              <a:gd name="connsiteY29" fmla="*/ 5265019 h 5556985"/>
              <a:gd name="connsiteX30" fmla="*/ 7308783 w 8617819"/>
              <a:gd name="connsiteY30" fmla="*/ 5034012 h 5556985"/>
              <a:gd name="connsiteX31" fmla="*/ 7491663 w 8617819"/>
              <a:gd name="connsiteY31" fmla="*/ 4880008 h 5556985"/>
              <a:gd name="connsiteX32" fmla="*/ 7770795 w 8617819"/>
              <a:gd name="connsiteY32" fmla="*/ 4764505 h 5556985"/>
              <a:gd name="connsiteX33" fmla="*/ 7982551 w 8617819"/>
              <a:gd name="connsiteY33" fmla="*/ 4658627 h 5556985"/>
              <a:gd name="connsiteX34" fmla="*/ 8107680 w 8617819"/>
              <a:gd name="connsiteY34" fmla="*/ 4591250 h 5556985"/>
              <a:gd name="connsiteX35" fmla="*/ 8175056 w 8617819"/>
              <a:gd name="connsiteY35" fmla="*/ 4523873 h 5556985"/>
              <a:gd name="connsiteX36" fmla="*/ 8194307 w 8617819"/>
              <a:gd name="connsiteY36" fmla="*/ 4485372 h 5556985"/>
              <a:gd name="connsiteX37" fmla="*/ 8271309 w 8617819"/>
              <a:gd name="connsiteY37" fmla="*/ 4398745 h 5556985"/>
              <a:gd name="connsiteX38" fmla="*/ 8521566 w 8617819"/>
              <a:gd name="connsiteY38" fmla="*/ 4292867 h 5556985"/>
              <a:gd name="connsiteX39" fmla="*/ 8550442 w 8617819"/>
              <a:gd name="connsiteY39" fmla="*/ 4138863 h 5556985"/>
              <a:gd name="connsiteX40" fmla="*/ 8598568 w 8617819"/>
              <a:gd name="connsiteY40" fmla="*/ 3965608 h 5556985"/>
              <a:gd name="connsiteX41" fmla="*/ 8588943 w 8617819"/>
              <a:gd name="connsiteY41" fmla="*/ 3782728 h 5556985"/>
              <a:gd name="connsiteX42" fmla="*/ 8425313 w 8617819"/>
              <a:gd name="connsiteY42" fmla="*/ 3705726 h 5556985"/>
              <a:gd name="connsiteX43" fmla="*/ 8223183 w 8617819"/>
              <a:gd name="connsiteY43" fmla="*/ 3657600 h 5556985"/>
              <a:gd name="connsiteX44" fmla="*/ 8069178 w 8617819"/>
              <a:gd name="connsiteY44" fmla="*/ 3647974 h 5556985"/>
              <a:gd name="connsiteX45" fmla="*/ 7963301 w 8617819"/>
              <a:gd name="connsiteY45" fmla="*/ 3619099 h 5556985"/>
              <a:gd name="connsiteX46" fmla="*/ 7838172 w 8617819"/>
              <a:gd name="connsiteY46" fmla="*/ 3465094 h 5556985"/>
              <a:gd name="connsiteX47" fmla="*/ 7992176 w 8617819"/>
              <a:gd name="connsiteY47" fmla="*/ 3262964 h 5556985"/>
              <a:gd name="connsiteX48" fmla="*/ 8146181 w 8617819"/>
              <a:gd name="connsiteY48" fmla="*/ 3157086 h 5556985"/>
              <a:gd name="connsiteX49" fmla="*/ 8184682 w 8617819"/>
              <a:gd name="connsiteY49" fmla="*/ 3108960 h 5556985"/>
              <a:gd name="connsiteX50" fmla="*/ 8203932 w 8617819"/>
              <a:gd name="connsiteY50" fmla="*/ 2887579 h 5556985"/>
              <a:gd name="connsiteX51" fmla="*/ 8203932 w 8617819"/>
              <a:gd name="connsiteY51" fmla="*/ 2521819 h 5556985"/>
              <a:gd name="connsiteX52" fmla="*/ 8146181 w 8617819"/>
              <a:gd name="connsiteY52" fmla="*/ 2358189 h 5556985"/>
              <a:gd name="connsiteX53" fmla="*/ 7895924 w 8617819"/>
              <a:gd name="connsiteY53" fmla="*/ 2271562 h 5556985"/>
              <a:gd name="connsiteX54" fmla="*/ 7530164 w 8617819"/>
              <a:gd name="connsiteY54" fmla="*/ 2204185 h 5556985"/>
              <a:gd name="connsiteX55" fmla="*/ 7366534 w 8617819"/>
              <a:gd name="connsiteY55" fmla="*/ 2175309 h 5556985"/>
              <a:gd name="connsiteX56" fmla="*/ 7193280 w 8617819"/>
              <a:gd name="connsiteY56" fmla="*/ 2079056 h 5556985"/>
              <a:gd name="connsiteX57" fmla="*/ 6721642 w 8617819"/>
              <a:gd name="connsiteY57" fmla="*/ 1809549 h 5556985"/>
              <a:gd name="connsiteX58" fmla="*/ 6952648 w 8617819"/>
              <a:gd name="connsiteY58" fmla="*/ 1463040 h 5556985"/>
              <a:gd name="connsiteX59" fmla="*/ 7174029 w 8617819"/>
              <a:gd name="connsiteY59" fmla="*/ 1347536 h 5556985"/>
              <a:gd name="connsiteX60" fmla="*/ 7549414 w 8617819"/>
              <a:gd name="connsiteY60" fmla="*/ 1270534 h 5556985"/>
              <a:gd name="connsiteX61" fmla="*/ 7713044 w 8617819"/>
              <a:gd name="connsiteY61" fmla="*/ 1174282 h 5556985"/>
              <a:gd name="connsiteX62" fmla="*/ 7732294 w 8617819"/>
              <a:gd name="connsiteY62" fmla="*/ 1049153 h 5556985"/>
              <a:gd name="connsiteX63" fmla="*/ 7607166 w 8617819"/>
              <a:gd name="connsiteY63" fmla="*/ 798896 h 5556985"/>
              <a:gd name="connsiteX64" fmla="*/ 7356909 w 8617819"/>
              <a:gd name="connsiteY64" fmla="*/ 644892 h 5556985"/>
              <a:gd name="connsiteX65" fmla="*/ 7068151 w 8617819"/>
              <a:gd name="connsiteY65" fmla="*/ 529389 h 5556985"/>
              <a:gd name="connsiteX66" fmla="*/ 6817894 w 8617819"/>
              <a:gd name="connsiteY66" fmla="*/ 356134 h 5556985"/>
              <a:gd name="connsiteX67" fmla="*/ 6481010 w 8617819"/>
              <a:gd name="connsiteY67" fmla="*/ 163629 h 5556985"/>
              <a:gd name="connsiteX68" fmla="*/ 6269254 w 8617819"/>
              <a:gd name="connsiteY68" fmla="*/ 67376 h 5556985"/>
              <a:gd name="connsiteX69" fmla="*/ 6182627 w 8617819"/>
              <a:gd name="connsiteY69" fmla="*/ 57751 h 5556985"/>
              <a:gd name="connsiteX70" fmla="*/ 5922745 w 8617819"/>
              <a:gd name="connsiteY70" fmla="*/ 38501 h 5556985"/>
              <a:gd name="connsiteX71" fmla="*/ 5787991 w 8617819"/>
              <a:gd name="connsiteY71" fmla="*/ 125128 h 5556985"/>
              <a:gd name="connsiteX72" fmla="*/ 5701364 w 8617819"/>
              <a:gd name="connsiteY72" fmla="*/ 250256 h 5556985"/>
              <a:gd name="connsiteX73" fmla="*/ 5479983 w 8617819"/>
              <a:gd name="connsiteY73" fmla="*/ 288757 h 5556985"/>
              <a:gd name="connsiteX74" fmla="*/ 5277852 w 8617819"/>
              <a:gd name="connsiteY74" fmla="*/ 288757 h 5556985"/>
              <a:gd name="connsiteX75" fmla="*/ 5046846 w 8617819"/>
              <a:gd name="connsiteY75" fmla="*/ 240631 h 5556985"/>
              <a:gd name="connsiteX76" fmla="*/ 4892842 w 8617819"/>
              <a:gd name="connsiteY76" fmla="*/ 115503 h 5556985"/>
              <a:gd name="connsiteX77" fmla="*/ 4748463 w 8617819"/>
              <a:gd name="connsiteY77" fmla="*/ 38501 h 5556985"/>
              <a:gd name="connsiteX78" fmla="*/ 4594458 w 8617819"/>
              <a:gd name="connsiteY78" fmla="*/ 19250 h 5556985"/>
              <a:gd name="connsiteX79" fmla="*/ 4440454 w 8617819"/>
              <a:gd name="connsiteY79" fmla="*/ 9625 h 5556985"/>
              <a:gd name="connsiteX80" fmla="*/ 4353827 w 8617819"/>
              <a:gd name="connsiteY80" fmla="*/ 9625 h 5556985"/>
              <a:gd name="connsiteX81" fmla="*/ 4247949 w 8617819"/>
              <a:gd name="connsiteY81" fmla="*/ 67376 h 5556985"/>
              <a:gd name="connsiteX82" fmla="*/ 4161322 w 8617819"/>
              <a:gd name="connsiteY82" fmla="*/ 163629 h 5556985"/>
              <a:gd name="connsiteX83" fmla="*/ 3939941 w 8617819"/>
              <a:gd name="connsiteY83" fmla="*/ 240631 h 5556985"/>
              <a:gd name="connsiteX84" fmla="*/ 3814812 w 8617819"/>
              <a:gd name="connsiteY84" fmla="*/ 240631 h 5556985"/>
              <a:gd name="connsiteX85" fmla="*/ 3718560 w 8617819"/>
              <a:gd name="connsiteY85" fmla="*/ 211755 h 5556985"/>
              <a:gd name="connsiteX86" fmla="*/ 3564555 w 8617819"/>
              <a:gd name="connsiteY86" fmla="*/ 144379 h 5556985"/>
              <a:gd name="connsiteX87" fmla="*/ 3497178 w 8617819"/>
              <a:gd name="connsiteY87" fmla="*/ 105877 h 5556985"/>
              <a:gd name="connsiteX88" fmla="*/ 3218046 w 8617819"/>
              <a:gd name="connsiteY88" fmla="*/ 77002 h 5556985"/>
              <a:gd name="connsiteX89" fmla="*/ 3092917 w 8617819"/>
              <a:gd name="connsiteY89" fmla="*/ 67376 h 5556985"/>
              <a:gd name="connsiteX90" fmla="*/ 2987040 w 8617819"/>
              <a:gd name="connsiteY90" fmla="*/ 86627 h 5556985"/>
              <a:gd name="connsiteX91" fmla="*/ 2900412 w 8617819"/>
              <a:gd name="connsiteY91" fmla="*/ 144379 h 5556985"/>
              <a:gd name="connsiteX92" fmla="*/ 2861911 w 8617819"/>
              <a:gd name="connsiteY92" fmla="*/ 240631 h 5556985"/>
              <a:gd name="connsiteX93" fmla="*/ 2784909 w 8617819"/>
              <a:gd name="connsiteY93" fmla="*/ 356134 h 5556985"/>
              <a:gd name="connsiteX94" fmla="*/ 2659781 w 8617819"/>
              <a:gd name="connsiteY94" fmla="*/ 490888 h 5556985"/>
              <a:gd name="connsiteX95" fmla="*/ 2496151 w 8617819"/>
              <a:gd name="connsiteY95" fmla="*/ 567890 h 5556985"/>
              <a:gd name="connsiteX96" fmla="*/ 2313271 w 8617819"/>
              <a:gd name="connsiteY96" fmla="*/ 567890 h 5556985"/>
              <a:gd name="connsiteX97" fmla="*/ 2043764 w 8617819"/>
              <a:gd name="connsiteY97" fmla="*/ 567890 h 5556985"/>
              <a:gd name="connsiteX98" fmla="*/ 1870509 w 8617819"/>
              <a:gd name="connsiteY98" fmla="*/ 548640 h 5556985"/>
              <a:gd name="connsiteX99" fmla="*/ 1774256 w 8617819"/>
              <a:gd name="connsiteY99" fmla="*/ 587141 h 5556985"/>
              <a:gd name="connsiteX100" fmla="*/ 1706880 w 8617819"/>
              <a:gd name="connsiteY100" fmla="*/ 702644 h 5556985"/>
              <a:gd name="connsiteX101" fmla="*/ 1658753 w 8617819"/>
              <a:gd name="connsiteY101" fmla="*/ 798896 h 5556985"/>
              <a:gd name="connsiteX102" fmla="*/ 1341120 w 8617819"/>
              <a:gd name="connsiteY102" fmla="*/ 866273 h 5556985"/>
              <a:gd name="connsiteX103" fmla="*/ 1129364 w 8617819"/>
              <a:gd name="connsiteY103" fmla="*/ 952901 h 5556985"/>
              <a:gd name="connsiteX104" fmla="*/ 1100488 w 8617819"/>
              <a:gd name="connsiteY104" fmla="*/ 981776 h 5556985"/>
              <a:gd name="connsiteX105" fmla="*/ 927233 w 8617819"/>
              <a:gd name="connsiteY105" fmla="*/ 1116530 h 5556985"/>
              <a:gd name="connsiteX106" fmla="*/ 850231 w 8617819"/>
              <a:gd name="connsiteY106" fmla="*/ 1193532 h 5556985"/>
              <a:gd name="connsiteX107" fmla="*/ 676976 w 8617819"/>
              <a:gd name="connsiteY107" fmla="*/ 1347536 h 5556985"/>
              <a:gd name="connsiteX108" fmla="*/ 638475 w 8617819"/>
              <a:gd name="connsiteY108" fmla="*/ 1357162 h 5556985"/>
              <a:gd name="connsiteX109" fmla="*/ 465221 w 8617819"/>
              <a:gd name="connsiteY109" fmla="*/ 1540042 h 5556985"/>
              <a:gd name="connsiteX110" fmla="*/ 436345 w 8617819"/>
              <a:gd name="connsiteY110" fmla="*/ 1568917 h 5556985"/>
              <a:gd name="connsiteX111" fmla="*/ 417094 w 8617819"/>
              <a:gd name="connsiteY111" fmla="*/ 1732547 h 5556985"/>
              <a:gd name="connsiteX112" fmla="*/ 378593 w 8617819"/>
              <a:gd name="connsiteY112" fmla="*/ 1799924 h 5556985"/>
              <a:gd name="connsiteX113" fmla="*/ 282341 w 8617819"/>
              <a:gd name="connsiteY113" fmla="*/ 2030930 h 5556985"/>
              <a:gd name="connsiteX114" fmla="*/ 234214 w 8617819"/>
              <a:gd name="connsiteY114" fmla="*/ 2290812 h 5556985"/>
              <a:gd name="connsiteX115" fmla="*/ 195713 w 8617819"/>
              <a:gd name="connsiteY115" fmla="*/ 2406315 h 5556985"/>
              <a:gd name="connsiteX116" fmla="*/ 195713 w 8617819"/>
              <a:gd name="connsiteY116" fmla="*/ 2521819 h 5556985"/>
              <a:gd name="connsiteX117" fmla="*/ 195713 w 8617819"/>
              <a:gd name="connsiteY117" fmla="*/ 2723949 h 5556985"/>
              <a:gd name="connsiteX118" fmla="*/ 128336 w 8617819"/>
              <a:gd name="connsiteY118" fmla="*/ 2993456 h 5556985"/>
              <a:gd name="connsiteX119" fmla="*/ 109086 w 8617819"/>
              <a:gd name="connsiteY119" fmla="*/ 3099334 h 5556985"/>
              <a:gd name="connsiteX120" fmla="*/ 60960 w 8617819"/>
              <a:gd name="connsiteY120" fmla="*/ 3291840 h 5556985"/>
              <a:gd name="connsiteX121" fmla="*/ 22458 w 8617819"/>
              <a:gd name="connsiteY121" fmla="*/ 3503595 h 5556985"/>
              <a:gd name="connsiteX122" fmla="*/ 3208 w 8617819"/>
              <a:gd name="connsiteY122" fmla="*/ 3628724 h 5556985"/>
              <a:gd name="connsiteX123" fmla="*/ 3208 w 8617819"/>
              <a:gd name="connsiteY123" fmla="*/ 3715351 h 5556985"/>
              <a:gd name="connsiteX124" fmla="*/ 12833 w 8617819"/>
              <a:gd name="connsiteY124" fmla="*/ 3811604 h 5556985"/>
              <a:gd name="connsiteX125" fmla="*/ 32084 w 8617819"/>
              <a:gd name="connsiteY125" fmla="*/ 3869355 h 5556985"/>
              <a:gd name="connsiteX126" fmla="*/ 41709 w 8617819"/>
              <a:gd name="connsiteY126" fmla="*/ 4004109 h 5556985"/>
              <a:gd name="connsiteX127" fmla="*/ 41709 w 8617819"/>
              <a:gd name="connsiteY127" fmla="*/ 4129237 h 5556985"/>
              <a:gd name="connsiteX128" fmla="*/ 60960 w 8617819"/>
              <a:gd name="connsiteY128" fmla="*/ 4196614 h 5556985"/>
              <a:gd name="connsiteX129" fmla="*/ 89835 w 8617819"/>
              <a:gd name="connsiteY129" fmla="*/ 4254366 h 5556985"/>
              <a:gd name="connsiteX130" fmla="*/ 166837 w 8617819"/>
              <a:gd name="connsiteY130" fmla="*/ 4312117 h 5556985"/>
              <a:gd name="connsiteX131" fmla="*/ 301591 w 8617819"/>
              <a:gd name="connsiteY131" fmla="*/ 4408370 h 5556985"/>
              <a:gd name="connsiteX132" fmla="*/ 426720 w 8617819"/>
              <a:gd name="connsiteY132" fmla="*/ 4485372 h 5556985"/>
              <a:gd name="connsiteX133" fmla="*/ 474846 w 8617819"/>
              <a:gd name="connsiteY133" fmla="*/ 4485372 h 5556985"/>
              <a:gd name="connsiteX134" fmla="*/ 513347 w 8617819"/>
              <a:gd name="connsiteY134" fmla="*/ 4523873 h 5556985"/>
              <a:gd name="connsiteX135" fmla="*/ 542223 w 8617819"/>
              <a:gd name="connsiteY135" fmla="*/ 4629751 h 5556985"/>
              <a:gd name="connsiteX136" fmla="*/ 532597 w 8617819"/>
              <a:gd name="connsiteY136" fmla="*/ 4803006 h 5556985"/>
              <a:gd name="connsiteX137" fmla="*/ 522972 w 8617819"/>
              <a:gd name="connsiteY137" fmla="*/ 4851132 h 5556985"/>
              <a:gd name="connsiteX138" fmla="*/ 474846 w 8617819"/>
              <a:gd name="connsiteY138" fmla="*/ 4966635 h 5556985"/>
              <a:gd name="connsiteX139" fmla="*/ 340092 w 8617819"/>
              <a:gd name="connsiteY139" fmla="*/ 5091764 h 5556985"/>
              <a:gd name="connsiteX140" fmla="*/ 301591 w 8617819"/>
              <a:gd name="connsiteY140" fmla="*/ 5149515 h 5556985"/>
              <a:gd name="connsiteX141" fmla="*/ 224589 w 8617819"/>
              <a:gd name="connsiteY141" fmla="*/ 5188016 h 5556985"/>
              <a:gd name="connsiteX142" fmla="*/ 195713 w 8617819"/>
              <a:gd name="connsiteY142" fmla="*/ 5216892 h 5556985"/>
              <a:gd name="connsiteX143" fmla="*/ 186088 w 8617819"/>
              <a:gd name="connsiteY143" fmla="*/ 5226517 h 55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617819" h="5556985">
                <a:moveTo>
                  <a:pt x="368968" y="5467149"/>
                </a:moveTo>
                <a:cubicBezTo>
                  <a:pt x="393833" y="5453513"/>
                  <a:pt x="418699" y="5439878"/>
                  <a:pt x="436345" y="5428648"/>
                </a:cubicBezTo>
                <a:cubicBezTo>
                  <a:pt x="453991" y="5417419"/>
                  <a:pt x="455596" y="5404585"/>
                  <a:pt x="474846" y="5399772"/>
                </a:cubicBezTo>
                <a:cubicBezTo>
                  <a:pt x="494096" y="5394959"/>
                  <a:pt x="521368" y="5394959"/>
                  <a:pt x="551848" y="5399772"/>
                </a:cubicBezTo>
                <a:cubicBezTo>
                  <a:pt x="582328" y="5404585"/>
                  <a:pt x="620829" y="5417419"/>
                  <a:pt x="657726" y="5428648"/>
                </a:cubicBezTo>
                <a:cubicBezTo>
                  <a:pt x="694623" y="5439877"/>
                  <a:pt x="725103" y="5449503"/>
                  <a:pt x="773229" y="5467149"/>
                </a:cubicBezTo>
                <a:cubicBezTo>
                  <a:pt x="821355" y="5484795"/>
                  <a:pt x="867878" y="5520088"/>
                  <a:pt x="946484" y="5534526"/>
                </a:cubicBezTo>
                <a:cubicBezTo>
                  <a:pt x="1025090" y="5548964"/>
                  <a:pt x="1148614" y="5550568"/>
                  <a:pt x="1244867" y="5553776"/>
                </a:cubicBezTo>
                <a:cubicBezTo>
                  <a:pt x="1341120" y="5556984"/>
                  <a:pt x="1430956" y="5556984"/>
                  <a:pt x="1524000" y="5553776"/>
                </a:cubicBezTo>
                <a:cubicBezTo>
                  <a:pt x="1617044" y="5550568"/>
                  <a:pt x="1735755" y="5556985"/>
                  <a:pt x="1803132" y="5534526"/>
                </a:cubicBezTo>
                <a:cubicBezTo>
                  <a:pt x="1870509" y="5512067"/>
                  <a:pt x="1878531" y="5459128"/>
                  <a:pt x="1928261" y="5419023"/>
                </a:cubicBezTo>
                <a:cubicBezTo>
                  <a:pt x="1977991" y="5378918"/>
                  <a:pt x="2032534" y="5342020"/>
                  <a:pt x="2101515" y="5293894"/>
                </a:cubicBezTo>
                <a:cubicBezTo>
                  <a:pt x="2170496" y="5245768"/>
                  <a:pt x="2236269" y="5167162"/>
                  <a:pt x="2342147" y="5130265"/>
                </a:cubicBezTo>
                <a:cubicBezTo>
                  <a:pt x="2448025" y="5093368"/>
                  <a:pt x="2618072" y="5091763"/>
                  <a:pt x="2736783" y="5072513"/>
                </a:cubicBezTo>
                <a:cubicBezTo>
                  <a:pt x="2855494" y="5053263"/>
                  <a:pt x="2958164" y="5017970"/>
                  <a:pt x="3054416" y="5014762"/>
                </a:cubicBezTo>
                <a:cubicBezTo>
                  <a:pt x="3150668" y="5011554"/>
                  <a:pt x="3256546" y="5037221"/>
                  <a:pt x="3314298" y="5053263"/>
                </a:cubicBezTo>
                <a:cubicBezTo>
                  <a:pt x="3372050" y="5069305"/>
                  <a:pt x="3341570" y="5093368"/>
                  <a:pt x="3400926" y="5111014"/>
                </a:cubicBezTo>
                <a:cubicBezTo>
                  <a:pt x="3460282" y="5128660"/>
                  <a:pt x="3585410" y="5133474"/>
                  <a:pt x="3670433" y="5159141"/>
                </a:cubicBezTo>
                <a:cubicBezTo>
                  <a:pt x="3755456" y="5184808"/>
                  <a:pt x="3818021" y="5237748"/>
                  <a:pt x="3911065" y="5265019"/>
                </a:cubicBezTo>
                <a:cubicBezTo>
                  <a:pt x="4004109" y="5292291"/>
                  <a:pt x="4089132" y="5308332"/>
                  <a:pt x="4228698" y="5322770"/>
                </a:cubicBezTo>
                <a:cubicBezTo>
                  <a:pt x="4368264" y="5337208"/>
                  <a:pt x="4600876" y="5346833"/>
                  <a:pt x="4748463" y="5351646"/>
                </a:cubicBezTo>
                <a:cubicBezTo>
                  <a:pt x="4896050" y="5356459"/>
                  <a:pt x="5042033" y="5377313"/>
                  <a:pt x="5114223" y="5351646"/>
                </a:cubicBezTo>
                <a:cubicBezTo>
                  <a:pt x="5186413" y="5325979"/>
                  <a:pt x="5102994" y="5239351"/>
                  <a:pt x="5181600" y="5197642"/>
                </a:cubicBezTo>
                <a:cubicBezTo>
                  <a:pt x="5260206" y="5155933"/>
                  <a:pt x="5462337" y="5115827"/>
                  <a:pt x="5585861" y="5101389"/>
                </a:cubicBezTo>
                <a:cubicBezTo>
                  <a:pt x="5709385" y="5086951"/>
                  <a:pt x="5808846" y="5096576"/>
                  <a:pt x="5922745" y="5111014"/>
                </a:cubicBezTo>
                <a:cubicBezTo>
                  <a:pt x="6036644" y="5125452"/>
                  <a:pt x="6147334" y="5168766"/>
                  <a:pt x="6269254" y="5188016"/>
                </a:cubicBezTo>
                <a:cubicBezTo>
                  <a:pt x="6391174" y="5207266"/>
                  <a:pt x="6654265" y="5226517"/>
                  <a:pt x="6654265" y="5226517"/>
                </a:cubicBezTo>
                <a:lnTo>
                  <a:pt x="7087402" y="5265019"/>
                </a:lnTo>
                <a:cubicBezTo>
                  <a:pt x="7185259" y="5271436"/>
                  <a:pt x="7241406" y="5265019"/>
                  <a:pt x="7241406" y="5265019"/>
                </a:cubicBezTo>
                <a:cubicBezTo>
                  <a:pt x="7276698" y="5265019"/>
                  <a:pt x="7287928" y="5303520"/>
                  <a:pt x="7299157" y="5265019"/>
                </a:cubicBezTo>
                <a:cubicBezTo>
                  <a:pt x="7310387" y="5226518"/>
                  <a:pt x="7276699" y="5098180"/>
                  <a:pt x="7308783" y="5034012"/>
                </a:cubicBezTo>
                <a:cubicBezTo>
                  <a:pt x="7340867" y="4969844"/>
                  <a:pt x="7414661" y="4924926"/>
                  <a:pt x="7491663" y="4880008"/>
                </a:cubicBezTo>
                <a:cubicBezTo>
                  <a:pt x="7568665" y="4835090"/>
                  <a:pt x="7688981" y="4801402"/>
                  <a:pt x="7770795" y="4764505"/>
                </a:cubicBezTo>
                <a:cubicBezTo>
                  <a:pt x="7852609" y="4727608"/>
                  <a:pt x="7926404" y="4687503"/>
                  <a:pt x="7982551" y="4658627"/>
                </a:cubicBezTo>
                <a:cubicBezTo>
                  <a:pt x="8038699" y="4629751"/>
                  <a:pt x="8075596" y="4613709"/>
                  <a:pt x="8107680" y="4591250"/>
                </a:cubicBezTo>
                <a:cubicBezTo>
                  <a:pt x="8139764" y="4568791"/>
                  <a:pt x="8160618" y="4541519"/>
                  <a:pt x="8175056" y="4523873"/>
                </a:cubicBezTo>
                <a:cubicBezTo>
                  <a:pt x="8189494" y="4506227"/>
                  <a:pt x="8178265" y="4506227"/>
                  <a:pt x="8194307" y="4485372"/>
                </a:cubicBezTo>
                <a:cubicBezTo>
                  <a:pt x="8210349" y="4464517"/>
                  <a:pt x="8216766" y="4430829"/>
                  <a:pt x="8271309" y="4398745"/>
                </a:cubicBezTo>
                <a:cubicBezTo>
                  <a:pt x="8325852" y="4366661"/>
                  <a:pt x="8475044" y="4336181"/>
                  <a:pt x="8521566" y="4292867"/>
                </a:cubicBezTo>
                <a:cubicBezTo>
                  <a:pt x="8568088" y="4249553"/>
                  <a:pt x="8537608" y="4193406"/>
                  <a:pt x="8550442" y="4138863"/>
                </a:cubicBezTo>
                <a:cubicBezTo>
                  <a:pt x="8563276" y="4084320"/>
                  <a:pt x="8592151" y="4024964"/>
                  <a:pt x="8598568" y="3965608"/>
                </a:cubicBezTo>
                <a:cubicBezTo>
                  <a:pt x="8604985" y="3906252"/>
                  <a:pt x="8617819" y="3826042"/>
                  <a:pt x="8588943" y="3782728"/>
                </a:cubicBezTo>
                <a:cubicBezTo>
                  <a:pt x="8560067" y="3739414"/>
                  <a:pt x="8486273" y="3726581"/>
                  <a:pt x="8425313" y="3705726"/>
                </a:cubicBezTo>
                <a:cubicBezTo>
                  <a:pt x="8364353" y="3684871"/>
                  <a:pt x="8282539" y="3667225"/>
                  <a:pt x="8223183" y="3657600"/>
                </a:cubicBezTo>
                <a:cubicBezTo>
                  <a:pt x="8163827" y="3647975"/>
                  <a:pt x="8112492" y="3654391"/>
                  <a:pt x="8069178" y="3647974"/>
                </a:cubicBezTo>
                <a:cubicBezTo>
                  <a:pt x="8025864" y="3641557"/>
                  <a:pt x="8001802" y="3649579"/>
                  <a:pt x="7963301" y="3619099"/>
                </a:cubicBezTo>
                <a:cubicBezTo>
                  <a:pt x="7924800" y="3588619"/>
                  <a:pt x="7833360" y="3524450"/>
                  <a:pt x="7838172" y="3465094"/>
                </a:cubicBezTo>
                <a:cubicBezTo>
                  <a:pt x="7842985" y="3405738"/>
                  <a:pt x="7940841" y="3314299"/>
                  <a:pt x="7992176" y="3262964"/>
                </a:cubicBezTo>
                <a:cubicBezTo>
                  <a:pt x="8043511" y="3211629"/>
                  <a:pt x="8114097" y="3182753"/>
                  <a:pt x="8146181" y="3157086"/>
                </a:cubicBezTo>
                <a:cubicBezTo>
                  <a:pt x="8178265" y="3131419"/>
                  <a:pt x="8175057" y="3153878"/>
                  <a:pt x="8184682" y="3108960"/>
                </a:cubicBezTo>
                <a:cubicBezTo>
                  <a:pt x="8194307" y="3064042"/>
                  <a:pt x="8200724" y="2985436"/>
                  <a:pt x="8203932" y="2887579"/>
                </a:cubicBezTo>
                <a:cubicBezTo>
                  <a:pt x="8207140" y="2789722"/>
                  <a:pt x="8213557" y="2610051"/>
                  <a:pt x="8203932" y="2521819"/>
                </a:cubicBezTo>
                <a:cubicBezTo>
                  <a:pt x="8194307" y="2433587"/>
                  <a:pt x="8197516" y="2399898"/>
                  <a:pt x="8146181" y="2358189"/>
                </a:cubicBezTo>
                <a:cubicBezTo>
                  <a:pt x="8094846" y="2316480"/>
                  <a:pt x="7998593" y="2297229"/>
                  <a:pt x="7895924" y="2271562"/>
                </a:cubicBezTo>
                <a:cubicBezTo>
                  <a:pt x="7793255" y="2245895"/>
                  <a:pt x="7530164" y="2204185"/>
                  <a:pt x="7530164" y="2204185"/>
                </a:cubicBezTo>
                <a:cubicBezTo>
                  <a:pt x="7441932" y="2188143"/>
                  <a:pt x="7422681" y="2196164"/>
                  <a:pt x="7366534" y="2175309"/>
                </a:cubicBezTo>
                <a:cubicBezTo>
                  <a:pt x="7310387" y="2154454"/>
                  <a:pt x="7193280" y="2079056"/>
                  <a:pt x="7193280" y="2079056"/>
                </a:cubicBezTo>
                <a:cubicBezTo>
                  <a:pt x="7085798" y="2018096"/>
                  <a:pt x="6761747" y="1912218"/>
                  <a:pt x="6721642" y="1809549"/>
                </a:cubicBezTo>
                <a:cubicBezTo>
                  <a:pt x="6681537" y="1706880"/>
                  <a:pt x="6877250" y="1540042"/>
                  <a:pt x="6952648" y="1463040"/>
                </a:cubicBezTo>
                <a:cubicBezTo>
                  <a:pt x="7028046" y="1386038"/>
                  <a:pt x="7074568" y="1379620"/>
                  <a:pt x="7174029" y="1347536"/>
                </a:cubicBezTo>
                <a:cubicBezTo>
                  <a:pt x="7273490" y="1315452"/>
                  <a:pt x="7459578" y="1299410"/>
                  <a:pt x="7549414" y="1270534"/>
                </a:cubicBezTo>
                <a:cubicBezTo>
                  <a:pt x="7639250" y="1241658"/>
                  <a:pt x="7682564" y="1211179"/>
                  <a:pt x="7713044" y="1174282"/>
                </a:cubicBezTo>
                <a:cubicBezTo>
                  <a:pt x="7743524" y="1137385"/>
                  <a:pt x="7749940" y="1111717"/>
                  <a:pt x="7732294" y="1049153"/>
                </a:cubicBezTo>
                <a:cubicBezTo>
                  <a:pt x="7714648" y="986589"/>
                  <a:pt x="7669730" y="866273"/>
                  <a:pt x="7607166" y="798896"/>
                </a:cubicBezTo>
                <a:cubicBezTo>
                  <a:pt x="7544602" y="731519"/>
                  <a:pt x="7446745" y="689810"/>
                  <a:pt x="7356909" y="644892"/>
                </a:cubicBezTo>
                <a:cubicBezTo>
                  <a:pt x="7267073" y="599974"/>
                  <a:pt x="7157987" y="577515"/>
                  <a:pt x="7068151" y="529389"/>
                </a:cubicBezTo>
                <a:cubicBezTo>
                  <a:pt x="6978315" y="481263"/>
                  <a:pt x="6915751" y="417094"/>
                  <a:pt x="6817894" y="356134"/>
                </a:cubicBezTo>
                <a:cubicBezTo>
                  <a:pt x="6720037" y="295174"/>
                  <a:pt x="6572450" y="211755"/>
                  <a:pt x="6481010" y="163629"/>
                </a:cubicBezTo>
                <a:cubicBezTo>
                  <a:pt x="6389570" y="115503"/>
                  <a:pt x="6318984" y="85022"/>
                  <a:pt x="6269254" y="67376"/>
                </a:cubicBezTo>
                <a:cubicBezTo>
                  <a:pt x="6219524" y="49730"/>
                  <a:pt x="6182627" y="57751"/>
                  <a:pt x="6182627" y="57751"/>
                </a:cubicBezTo>
                <a:cubicBezTo>
                  <a:pt x="6124876" y="52939"/>
                  <a:pt x="5988518" y="27272"/>
                  <a:pt x="5922745" y="38501"/>
                </a:cubicBezTo>
                <a:cubicBezTo>
                  <a:pt x="5856972" y="49731"/>
                  <a:pt x="5824888" y="89836"/>
                  <a:pt x="5787991" y="125128"/>
                </a:cubicBezTo>
                <a:cubicBezTo>
                  <a:pt x="5751094" y="160420"/>
                  <a:pt x="5752699" y="222985"/>
                  <a:pt x="5701364" y="250256"/>
                </a:cubicBezTo>
                <a:cubicBezTo>
                  <a:pt x="5650029" y="277527"/>
                  <a:pt x="5550568" y="282340"/>
                  <a:pt x="5479983" y="288757"/>
                </a:cubicBezTo>
                <a:cubicBezTo>
                  <a:pt x="5409398" y="295174"/>
                  <a:pt x="5350041" y="296778"/>
                  <a:pt x="5277852" y="288757"/>
                </a:cubicBezTo>
                <a:cubicBezTo>
                  <a:pt x="5205663" y="280736"/>
                  <a:pt x="5111014" y="269507"/>
                  <a:pt x="5046846" y="240631"/>
                </a:cubicBezTo>
                <a:cubicBezTo>
                  <a:pt x="4982678" y="211755"/>
                  <a:pt x="4942572" y="149191"/>
                  <a:pt x="4892842" y="115503"/>
                </a:cubicBezTo>
                <a:cubicBezTo>
                  <a:pt x="4843112" y="81815"/>
                  <a:pt x="4798194" y="54543"/>
                  <a:pt x="4748463" y="38501"/>
                </a:cubicBezTo>
                <a:cubicBezTo>
                  <a:pt x="4698732" y="22459"/>
                  <a:pt x="4645793" y="24063"/>
                  <a:pt x="4594458" y="19250"/>
                </a:cubicBezTo>
                <a:cubicBezTo>
                  <a:pt x="4543123" y="14437"/>
                  <a:pt x="4480559" y="11229"/>
                  <a:pt x="4440454" y="9625"/>
                </a:cubicBezTo>
                <a:cubicBezTo>
                  <a:pt x="4400349" y="8021"/>
                  <a:pt x="4385911" y="0"/>
                  <a:pt x="4353827" y="9625"/>
                </a:cubicBezTo>
                <a:cubicBezTo>
                  <a:pt x="4321743" y="19250"/>
                  <a:pt x="4280033" y="41709"/>
                  <a:pt x="4247949" y="67376"/>
                </a:cubicBezTo>
                <a:cubicBezTo>
                  <a:pt x="4215865" y="93043"/>
                  <a:pt x="4212657" y="134753"/>
                  <a:pt x="4161322" y="163629"/>
                </a:cubicBezTo>
                <a:cubicBezTo>
                  <a:pt x="4109987" y="192505"/>
                  <a:pt x="3997693" y="227797"/>
                  <a:pt x="3939941" y="240631"/>
                </a:cubicBezTo>
                <a:cubicBezTo>
                  <a:pt x="3882189" y="253465"/>
                  <a:pt x="3851709" y="245444"/>
                  <a:pt x="3814812" y="240631"/>
                </a:cubicBezTo>
                <a:cubicBezTo>
                  <a:pt x="3777915" y="235818"/>
                  <a:pt x="3760270" y="227797"/>
                  <a:pt x="3718560" y="211755"/>
                </a:cubicBezTo>
                <a:cubicBezTo>
                  <a:pt x="3676851" y="195713"/>
                  <a:pt x="3601452" y="162025"/>
                  <a:pt x="3564555" y="144379"/>
                </a:cubicBezTo>
                <a:cubicBezTo>
                  <a:pt x="3527658" y="126733"/>
                  <a:pt x="3554929" y="117106"/>
                  <a:pt x="3497178" y="105877"/>
                </a:cubicBezTo>
                <a:cubicBezTo>
                  <a:pt x="3439427" y="94648"/>
                  <a:pt x="3285423" y="83419"/>
                  <a:pt x="3218046" y="77002"/>
                </a:cubicBezTo>
                <a:cubicBezTo>
                  <a:pt x="3150669" y="70585"/>
                  <a:pt x="3131418" y="65772"/>
                  <a:pt x="3092917" y="67376"/>
                </a:cubicBezTo>
                <a:cubicBezTo>
                  <a:pt x="3054416" y="68980"/>
                  <a:pt x="3019124" y="73793"/>
                  <a:pt x="2987040" y="86627"/>
                </a:cubicBezTo>
                <a:cubicBezTo>
                  <a:pt x="2954956" y="99461"/>
                  <a:pt x="2921267" y="118712"/>
                  <a:pt x="2900412" y="144379"/>
                </a:cubicBezTo>
                <a:cubicBezTo>
                  <a:pt x="2879557" y="170046"/>
                  <a:pt x="2881161" y="205339"/>
                  <a:pt x="2861911" y="240631"/>
                </a:cubicBezTo>
                <a:cubicBezTo>
                  <a:pt x="2842661" y="275923"/>
                  <a:pt x="2818597" y="314425"/>
                  <a:pt x="2784909" y="356134"/>
                </a:cubicBezTo>
                <a:cubicBezTo>
                  <a:pt x="2751221" y="397843"/>
                  <a:pt x="2707907" y="455595"/>
                  <a:pt x="2659781" y="490888"/>
                </a:cubicBezTo>
                <a:cubicBezTo>
                  <a:pt x="2611655" y="526181"/>
                  <a:pt x="2553903" y="555056"/>
                  <a:pt x="2496151" y="567890"/>
                </a:cubicBezTo>
                <a:cubicBezTo>
                  <a:pt x="2438399" y="580724"/>
                  <a:pt x="2313271" y="567890"/>
                  <a:pt x="2313271" y="567890"/>
                </a:cubicBezTo>
                <a:cubicBezTo>
                  <a:pt x="2237873" y="567890"/>
                  <a:pt x="2117558" y="571098"/>
                  <a:pt x="2043764" y="567890"/>
                </a:cubicBezTo>
                <a:cubicBezTo>
                  <a:pt x="1969970" y="564682"/>
                  <a:pt x="1915427" y="545432"/>
                  <a:pt x="1870509" y="548640"/>
                </a:cubicBezTo>
                <a:cubicBezTo>
                  <a:pt x="1825591" y="551849"/>
                  <a:pt x="1801528" y="561474"/>
                  <a:pt x="1774256" y="587141"/>
                </a:cubicBezTo>
                <a:cubicBezTo>
                  <a:pt x="1746985" y="612808"/>
                  <a:pt x="1726130" y="667352"/>
                  <a:pt x="1706880" y="702644"/>
                </a:cubicBezTo>
                <a:cubicBezTo>
                  <a:pt x="1687630" y="737936"/>
                  <a:pt x="1719713" y="771625"/>
                  <a:pt x="1658753" y="798896"/>
                </a:cubicBezTo>
                <a:cubicBezTo>
                  <a:pt x="1597793" y="826167"/>
                  <a:pt x="1429351" y="840606"/>
                  <a:pt x="1341120" y="866273"/>
                </a:cubicBezTo>
                <a:cubicBezTo>
                  <a:pt x="1252889" y="891940"/>
                  <a:pt x="1169469" y="933651"/>
                  <a:pt x="1129364" y="952901"/>
                </a:cubicBezTo>
                <a:cubicBezTo>
                  <a:pt x="1089259" y="972151"/>
                  <a:pt x="1134176" y="954505"/>
                  <a:pt x="1100488" y="981776"/>
                </a:cubicBezTo>
                <a:cubicBezTo>
                  <a:pt x="1066800" y="1009047"/>
                  <a:pt x="968942" y="1081237"/>
                  <a:pt x="927233" y="1116530"/>
                </a:cubicBezTo>
                <a:cubicBezTo>
                  <a:pt x="885524" y="1151823"/>
                  <a:pt x="891941" y="1155031"/>
                  <a:pt x="850231" y="1193532"/>
                </a:cubicBezTo>
                <a:cubicBezTo>
                  <a:pt x="808522" y="1232033"/>
                  <a:pt x="712269" y="1320264"/>
                  <a:pt x="676976" y="1347536"/>
                </a:cubicBezTo>
                <a:cubicBezTo>
                  <a:pt x="641683" y="1374808"/>
                  <a:pt x="673767" y="1325078"/>
                  <a:pt x="638475" y="1357162"/>
                </a:cubicBezTo>
                <a:cubicBezTo>
                  <a:pt x="603183" y="1389246"/>
                  <a:pt x="498909" y="1504750"/>
                  <a:pt x="465221" y="1540042"/>
                </a:cubicBezTo>
                <a:cubicBezTo>
                  <a:pt x="431533" y="1575334"/>
                  <a:pt x="444366" y="1536833"/>
                  <a:pt x="436345" y="1568917"/>
                </a:cubicBezTo>
                <a:cubicBezTo>
                  <a:pt x="428324" y="1601001"/>
                  <a:pt x="426719" y="1694046"/>
                  <a:pt x="417094" y="1732547"/>
                </a:cubicBezTo>
                <a:cubicBezTo>
                  <a:pt x="407469" y="1771048"/>
                  <a:pt x="401052" y="1750194"/>
                  <a:pt x="378593" y="1799924"/>
                </a:cubicBezTo>
                <a:cubicBezTo>
                  <a:pt x="356134" y="1849655"/>
                  <a:pt x="306404" y="1949115"/>
                  <a:pt x="282341" y="2030930"/>
                </a:cubicBezTo>
                <a:cubicBezTo>
                  <a:pt x="258278" y="2112745"/>
                  <a:pt x="248652" y="2228248"/>
                  <a:pt x="234214" y="2290812"/>
                </a:cubicBezTo>
                <a:cubicBezTo>
                  <a:pt x="219776" y="2353376"/>
                  <a:pt x="202130" y="2367814"/>
                  <a:pt x="195713" y="2406315"/>
                </a:cubicBezTo>
                <a:cubicBezTo>
                  <a:pt x="189296" y="2444816"/>
                  <a:pt x="195713" y="2521819"/>
                  <a:pt x="195713" y="2521819"/>
                </a:cubicBezTo>
                <a:cubicBezTo>
                  <a:pt x="195713" y="2574758"/>
                  <a:pt x="206943" y="2645343"/>
                  <a:pt x="195713" y="2723949"/>
                </a:cubicBezTo>
                <a:cubicBezTo>
                  <a:pt x="184484" y="2802555"/>
                  <a:pt x="142774" y="2930892"/>
                  <a:pt x="128336" y="2993456"/>
                </a:cubicBezTo>
                <a:cubicBezTo>
                  <a:pt x="113898" y="3056020"/>
                  <a:pt x="120315" y="3049603"/>
                  <a:pt x="109086" y="3099334"/>
                </a:cubicBezTo>
                <a:cubicBezTo>
                  <a:pt x="97857" y="3149065"/>
                  <a:pt x="75398" y="3224463"/>
                  <a:pt x="60960" y="3291840"/>
                </a:cubicBezTo>
                <a:cubicBezTo>
                  <a:pt x="46522" y="3359217"/>
                  <a:pt x="32083" y="3447448"/>
                  <a:pt x="22458" y="3503595"/>
                </a:cubicBezTo>
                <a:cubicBezTo>
                  <a:pt x="12833" y="3559742"/>
                  <a:pt x="6416" y="3593431"/>
                  <a:pt x="3208" y="3628724"/>
                </a:cubicBezTo>
                <a:cubicBezTo>
                  <a:pt x="0" y="3664017"/>
                  <a:pt x="1604" y="3684871"/>
                  <a:pt x="3208" y="3715351"/>
                </a:cubicBezTo>
                <a:cubicBezTo>
                  <a:pt x="4812" y="3745831"/>
                  <a:pt x="8020" y="3785937"/>
                  <a:pt x="12833" y="3811604"/>
                </a:cubicBezTo>
                <a:cubicBezTo>
                  <a:pt x="17646" y="3837271"/>
                  <a:pt x="27271" y="3837271"/>
                  <a:pt x="32084" y="3869355"/>
                </a:cubicBezTo>
                <a:cubicBezTo>
                  <a:pt x="36897" y="3901439"/>
                  <a:pt x="40105" y="3960795"/>
                  <a:pt x="41709" y="4004109"/>
                </a:cubicBezTo>
                <a:cubicBezTo>
                  <a:pt x="43313" y="4047423"/>
                  <a:pt x="38500" y="4097153"/>
                  <a:pt x="41709" y="4129237"/>
                </a:cubicBezTo>
                <a:cubicBezTo>
                  <a:pt x="44918" y="4161321"/>
                  <a:pt x="52939" y="4175759"/>
                  <a:pt x="60960" y="4196614"/>
                </a:cubicBezTo>
                <a:cubicBezTo>
                  <a:pt x="68981" y="4217469"/>
                  <a:pt x="72189" y="4235116"/>
                  <a:pt x="89835" y="4254366"/>
                </a:cubicBezTo>
                <a:cubicBezTo>
                  <a:pt x="107481" y="4273617"/>
                  <a:pt x="131544" y="4286450"/>
                  <a:pt x="166837" y="4312117"/>
                </a:cubicBezTo>
                <a:cubicBezTo>
                  <a:pt x="202130" y="4337784"/>
                  <a:pt x="258277" y="4379494"/>
                  <a:pt x="301591" y="4408370"/>
                </a:cubicBezTo>
                <a:cubicBezTo>
                  <a:pt x="344905" y="4437246"/>
                  <a:pt x="397844" y="4472538"/>
                  <a:pt x="426720" y="4485372"/>
                </a:cubicBezTo>
                <a:cubicBezTo>
                  <a:pt x="455596" y="4498206"/>
                  <a:pt x="460408" y="4478955"/>
                  <a:pt x="474846" y="4485372"/>
                </a:cubicBezTo>
                <a:cubicBezTo>
                  <a:pt x="489284" y="4491789"/>
                  <a:pt x="502118" y="4499810"/>
                  <a:pt x="513347" y="4523873"/>
                </a:cubicBezTo>
                <a:cubicBezTo>
                  <a:pt x="524576" y="4547936"/>
                  <a:pt x="539015" y="4583229"/>
                  <a:pt x="542223" y="4629751"/>
                </a:cubicBezTo>
                <a:cubicBezTo>
                  <a:pt x="545431" y="4676273"/>
                  <a:pt x="535806" y="4766109"/>
                  <a:pt x="532597" y="4803006"/>
                </a:cubicBezTo>
                <a:cubicBezTo>
                  <a:pt x="529389" y="4839903"/>
                  <a:pt x="532597" y="4823861"/>
                  <a:pt x="522972" y="4851132"/>
                </a:cubicBezTo>
                <a:cubicBezTo>
                  <a:pt x="513347" y="4878404"/>
                  <a:pt x="505326" y="4926530"/>
                  <a:pt x="474846" y="4966635"/>
                </a:cubicBezTo>
                <a:cubicBezTo>
                  <a:pt x="444366" y="5006740"/>
                  <a:pt x="368968" y="5061284"/>
                  <a:pt x="340092" y="5091764"/>
                </a:cubicBezTo>
                <a:cubicBezTo>
                  <a:pt x="311216" y="5122244"/>
                  <a:pt x="320841" y="5133473"/>
                  <a:pt x="301591" y="5149515"/>
                </a:cubicBezTo>
                <a:cubicBezTo>
                  <a:pt x="282341" y="5165557"/>
                  <a:pt x="242235" y="5176787"/>
                  <a:pt x="224589" y="5188016"/>
                </a:cubicBezTo>
                <a:cubicBezTo>
                  <a:pt x="206943" y="5199246"/>
                  <a:pt x="195713" y="5216892"/>
                  <a:pt x="195713" y="5216892"/>
                </a:cubicBezTo>
                <a:lnTo>
                  <a:pt x="186088" y="5226517"/>
                </a:lnTo>
              </a:path>
            </a:pathLst>
          </a:custGeom>
          <a:ln w="317500" cap="rnd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921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0525" y="116632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8" y="155679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" y="0"/>
            <a:ext cx="2171700" cy="1257300"/>
            <a:chOff x="2281" y="7972"/>
            <a:chExt cx="7200" cy="4320"/>
          </a:xfrm>
        </p:grpSpPr>
        <p:sp>
          <p:nvSpPr>
            <p:cNvPr id="2050" name="AutoShape 2"/>
            <p:cNvSpPr>
              <a:spLocks noChangeAspect="1" noChangeArrowheads="1" noTextEdit="1"/>
            </p:cNvSpPr>
            <p:nvPr/>
          </p:nvSpPr>
          <p:spPr bwMode="auto">
            <a:xfrm>
              <a:off x="2281" y="797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339752" y="1"/>
            <a:ext cx="4032448" cy="1556792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76672"/>
            <a:ext cx="9361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" b="1" dirty="0" smtClean="0">
                <a:latin typeface="Arial Black" pitchFamily="34" charset="0"/>
              </a:rPr>
              <a:t>          </a:t>
            </a:r>
            <a:r>
              <a:rPr lang="ru-RU" sz="6500" b="1" dirty="0" smtClean="0">
                <a:latin typeface="Arial Black" pitchFamily="34" charset="0"/>
              </a:rPr>
              <a:t>7</a:t>
            </a:r>
            <a:endParaRPr lang="ru-RU" sz="6500" b="1" dirty="0">
              <a:latin typeface="Arial Black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3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3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6632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3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771800" y="1556793"/>
          <a:ext cx="3240360" cy="5174959"/>
        </p:xfrm>
        <a:graphic>
          <a:graphicData uri="http://schemas.openxmlformats.org/drawingml/2006/table">
            <a:tbl>
              <a:tblPr/>
              <a:tblGrid>
                <a:gridCol w="1620180"/>
                <a:gridCol w="1620180"/>
              </a:tblGrid>
              <a:tr h="775810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0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374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374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374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71800" y="1556793"/>
          <a:ext cx="3240360" cy="5174959"/>
        </p:xfrm>
        <a:graphic>
          <a:graphicData uri="http://schemas.openxmlformats.org/drawingml/2006/table">
            <a:tbl>
              <a:tblPr/>
              <a:tblGrid>
                <a:gridCol w="1620180"/>
                <a:gridCol w="1620180"/>
              </a:tblGrid>
              <a:tr h="775810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0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374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374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374">
                <a:tc>
                  <a:txBody>
                    <a:bodyPr/>
                    <a:lstStyle/>
                    <a:p>
                      <a:pPr indent="-228600" algn="ctr">
                        <a:spcAft>
                          <a:spcPts val="0"/>
                        </a:spcAft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5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739" marR="46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339752" y="1"/>
            <a:ext cx="4032448" cy="1556791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76672"/>
            <a:ext cx="9361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" b="1" dirty="0" smtClean="0">
                <a:latin typeface="Arial Black" pitchFamily="34" charset="0"/>
              </a:rPr>
              <a:t>          </a:t>
            </a:r>
            <a:r>
              <a:rPr lang="ru-RU" sz="6500" b="1" dirty="0" smtClean="0">
                <a:latin typeface="Arial Black" pitchFamily="34" charset="0"/>
              </a:rPr>
              <a:t>7</a:t>
            </a:r>
            <a:endParaRPr lang="ru-RU" sz="6500" b="1" dirty="0">
              <a:latin typeface="Arial Black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3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3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6632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3"/>
            <a:ext cx="434643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941168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2" y="1700808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996952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7" y="4941169"/>
            <a:ext cx="766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1700809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75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6" y="4048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4" y="1889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1" y="6207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90" y="18891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1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9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1" y="0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4" y="908050"/>
            <a:ext cx="1131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3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9" y="404814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052513"/>
            <a:ext cx="13668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3140968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3" y="134076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548680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755576" y="980729"/>
            <a:ext cx="7488832" cy="5773009"/>
          </a:xfrm>
          <a:custGeom>
            <a:avLst/>
            <a:gdLst>
              <a:gd name="connsiteX0" fmla="*/ 368968 w 8617819"/>
              <a:gd name="connsiteY0" fmla="*/ 5467149 h 5556985"/>
              <a:gd name="connsiteX1" fmla="*/ 436345 w 8617819"/>
              <a:gd name="connsiteY1" fmla="*/ 5428648 h 5556985"/>
              <a:gd name="connsiteX2" fmla="*/ 474846 w 8617819"/>
              <a:gd name="connsiteY2" fmla="*/ 5399772 h 5556985"/>
              <a:gd name="connsiteX3" fmla="*/ 551848 w 8617819"/>
              <a:gd name="connsiteY3" fmla="*/ 5399772 h 5556985"/>
              <a:gd name="connsiteX4" fmla="*/ 657726 w 8617819"/>
              <a:gd name="connsiteY4" fmla="*/ 5428648 h 5556985"/>
              <a:gd name="connsiteX5" fmla="*/ 773229 w 8617819"/>
              <a:gd name="connsiteY5" fmla="*/ 5467149 h 5556985"/>
              <a:gd name="connsiteX6" fmla="*/ 946484 w 8617819"/>
              <a:gd name="connsiteY6" fmla="*/ 5534526 h 5556985"/>
              <a:gd name="connsiteX7" fmla="*/ 1244867 w 8617819"/>
              <a:gd name="connsiteY7" fmla="*/ 5553776 h 5556985"/>
              <a:gd name="connsiteX8" fmla="*/ 1524000 w 8617819"/>
              <a:gd name="connsiteY8" fmla="*/ 5553776 h 5556985"/>
              <a:gd name="connsiteX9" fmla="*/ 1803132 w 8617819"/>
              <a:gd name="connsiteY9" fmla="*/ 5534526 h 5556985"/>
              <a:gd name="connsiteX10" fmla="*/ 1928261 w 8617819"/>
              <a:gd name="connsiteY10" fmla="*/ 5419023 h 5556985"/>
              <a:gd name="connsiteX11" fmla="*/ 2101515 w 8617819"/>
              <a:gd name="connsiteY11" fmla="*/ 5293894 h 5556985"/>
              <a:gd name="connsiteX12" fmla="*/ 2342147 w 8617819"/>
              <a:gd name="connsiteY12" fmla="*/ 5130265 h 5556985"/>
              <a:gd name="connsiteX13" fmla="*/ 2736783 w 8617819"/>
              <a:gd name="connsiteY13" fmla="*/ 5072513 h 5556985"/>
              <a:gd name="connsiteX14" fmla="*/ 3054416 w 8617819"/>
              <a:gd name="connsiteY14" fmla="*/ 5014762 h 5556985"/>
              <a:gd name="connsiteX15" fmla="*/ 3314298 w 8617819"/>
              <a:gd name="connsiteY15" fmla="*/ 5053263 h 5556985"/>
              <a:gd name="connsiteX16" fmla="*/ 3400926 w 8617819"/>
              <a:gd name="connsiteY16" fmla="*/ 5111014 h 5556985"/>
              <a:gd name="connsiteX17" fmla="*/ 3670433 w 8617819"/>
              <a:gd name="connsiteY17" fmla="*/ 5159141 h 5556985"/>
              <a:gd name="connsiteX18" fmla="*/ 3911065 w 8617819"/>
              <a:gd name="connsiteY18" fmla="*/ 5265019 h 5556985"/>
              <a:gd name="connsiteX19" fmla="*/ 4228698 w 8617819"/>
              <a:gd name="connsiteY19" fmla="*/ 5322770 h 5556985"/>
              <a:gd name="connsiteX20" fmla="*/ 4748463 w 8617819"/>
              <a:gd name="connsiteY20" fmla="*/ 5351646 h 5556985"/>
              <a:gd name="connsiteX21" fmla="*/ 5114223 w 8617819"/>
              <a:gd name="connsiteY21" fmla="*/ 5351646 h 5556985"/>
              <a:gd name="connsiteX22" fmla="*/ 5181600 w 8617819"/>
              <a:gd name="connsiteY22" fmla="*/ 5197642 h 5556985"/>
              <a:gd name="connsiteX23" fmla="*/ 5585861 w 8617819"/>
              <a:gd name="connsiteY23" fmla="*/ 5101389 h 5556985"/>
              <a:gd name="connsiteX24" fmla="*/ 5922745 w 8617819"/>
              <a:gd name="connsiteY24" fmla="*/ 5111014 h 5556985"/>
              <a:gd name="connsiteX25" fmla="*/ 6269254 w 8617819"/>
              <a:gd name="connsiteY25" fmla="*/ 5188016 h 5556985"/>
              <a:gd name="connsiteX26" fmla="*/ 6654265 w 8617819"/>
              <a:gd name="connsiteY26" fmla="*/ 5226517 h 5556985"/>
              <a:gd name="connsiteX27" fmla="*/ 7087402 w 8617819"/>
              <a:gd name="connsiteY27" fmla="*/ 5265019 h 5556985"/>
              <a:gd name="connsiteX28" fmla="*/ 7241406 w 8617819"/>
              <a:gd name="connsiteY28" fmla="*/ 5265019 h 5556985"/>
              <a:gd name="connsiteX29" fmla="*/ 7299157 w 8617819"/>
              <a:gd name="connsiteY29" fmla="*/ 5265019 h 5556985"/>
              <a:gd name="connsiteX30" fmla="*/ 7308783 w 8617819"/>
              <a:gd name="connsiteY30" fmla="*/ 5034012 h 5556985"/>
              <a:gd name="connsiteX31" fmla="*/ 7491663 w 8617819"/>
              <a:gd name="connsiteY31" fmla="*/ 4880008 h 5556985"/>
              <a:gd name="connsiteX32" fmla="*/ 7770795 w 8617819"/>
              <a:gd name="connsiteY32" fmla="*/ 4764505 h 5556985"/>
              <a:gd name="connsiteX33" fmla="*/ 7982551 w 8617819"/>
              <a:gd name="connsiteY33" fmla="*/ 4658627 h 5556985"/>
              <a:gd name="connsiteX34" fmla="*/ 8107680 w 8617819"/>
              <a:gd name="connsiteY34" fmla="*/ 4591250 h 5556985"/>
              <a:gd name="connsiteX35" fmla="*/ 8175056 w 8617819"/>
              <a:gd name="connsiteY35" fmla="*/ 4523873 h 5556985"/>
              <a:gd name="connsiteX36" fmla="*/ 8194307 w 8617819"/>
              <a:gd name="connsiteY36" fmla="*/ 4485372 h 5556985"/>
              <a:gd name="connsiteX37" fmla="*/ 8271309 w 8617819"/>
              <a:gd name="connsiteY37" fmla="*/ 4398745 h 5556985"/>
              <a:gd name="connsiteX38" fmla="*/ 8521566 w 8617819"/>
              <a:gd name="connsiteY38" fmla="*/ 4292867 h 5556985"/>
              <a:gd name="connsiteX39" fmla="*/ 8550442 w 8617819"/>
              <a:gd name="connsiteY39" fmla="*/ 4138863 h 5556985"/>
              <a:gd name="connsiteX40" fmla="*/ 8598568 w 8617819"/>
              <a:gd name="connsiteY40" fmla="*/ 3965608 h 5556985"/>
              <a:gd name="connsiteX41" fmla="*/ 8588943 w 8617819"/>
              <a:gd name="connsiteY41" fmla="*/ 3782728 h 5556985"/>
              <a:gd name="connsiteX42" fmla="*/ 8425313 w 8617819"/>
              <a:gd name="connsiteY42" fmla="*/ 3705726 h 5556985"/>
              <a:gd name="connsiteX43" fmla="*/ 8223183 w 8617819"/>
              <a:gd name="connsiteY43" fmla="*/ 3657600 h 5556985"/>
              <a:gd name="connsiteX44" fmla="*/ 8069178 w 8617819"/>
              <a:gd name="connsiteY44" fmla="*/ 3647974 h 5556985"/>
              <a:gd name="connsiteX45" fmla="*/ 7963301 w 8617819"/>
              <a:gd name="connsiteY45" fmla="*/ 3619099 h 5556985"/>
              <a:gd name="connsiteX46" fmla="*/ 7838172 w 8617819"/>
              <a:gd name="connsiteY46" fmla="*/ 3465094 h 5556985"/>
              <a:gd name="connsiteX47" fmla="*/ 7992176 w 8617819"/>
              <a:gd name="connsiteY47" fmla="*/ 3262964 h 5556985"/>
              <a:gd name="connsiteX48" fmla="*/ 8146181 w 8617819"/>
              <a:gd name="connsiteY48" fmla="*/ 3157086 h 5556985"/>
              <a:gd name="connsiteX49" fmla="*/ 8184682 w 8617819"/>
              <a:gd name="connsiteY49" fmla="*/ 3108960 h 5556985"/>
              <a:gd name="connsiteX50" fmla="*/ 8203932 w 8617819"/>
              <a:gd name="connsiteY50" fmla="*/ 2887579 h 5556985"/>
              <a:gd name="connsiteX51" fmla="*/ 8203932 w 8617819"/>
              <a:gd name="connsiteY51" fmla="*/ 2521819 h 5556985"/>
              <a:gd name="connsiteX52" fmla="*/ 8146181 w 8617819"/>
              <a:gd name="connsiteY52" fmla="*/ 2358189 h 5556985"/>
              <a:gd name="connsiteX53" fmla="*/ 7895924 w 8617819"/>
              <a:gd name="connsiteY53" fmla="*/ 2271562 h 5556985"/>
              <a:gd name="connsiteX54" fmla="*/ 7530164 w 8617819"/>
              <a:gd name="connsiteY54" fmla="*/ 2204185 h 5556985"/>
              <a:gd name="connsiteX55" fmla="*/ 7366534 w 8617819"/>
              <a:gd name="connsiteY55" fmla="*/ 2175309 h 5556985"/>
              <a:gd name="connsiteX56" fmla="*/ 7193280 w 8617819"/>
              <a:gd name="connsiteY56" fmla="*/ 2079056 h 5556985"/>
              <a:gd name="connsiteX57" fmla="*/ 6721642 w 8617819"/>
              <a:gd name="connsiteY57" fmla="*/ 1809549 h 5556985"/>
              <a:gd name="connsiteX58" fmla="*/ 6952648 w 8617819"/>
              <a:gd name="connsiteY58" fmla="*/ 1463040 h 5556985"/>
              <a:gd name="connsiteX59" fmla="*/ 7174029 w 8617819"/>
              <a:gd name="connsiteY59" fmla="*/ 1347536 h 5556985"/>
              <a:gd name="connsiteX60" fmla="*/ 7549414 w 8617819"/>
              <a:gd name="connsiteY60" fmla="*/ 1270534 h 5556985"/>
              <a:gd name="connsiteX61" fmla="*/ 7713044 w 8617819"/>
              <a:gd name="connsiteY61" fmla="*/ 1174282 h 5556985"/>
              <a:gd name="connsiteX62" fmla="*/ 7732294 w 8617819"/>
              <a:gd name="connsiteY62" fmla="*/ 1049153 h 5556985"/>
              <a:gd name="connsiteX63" fmla="*/ 7607166 w 8617819"/>
              <a:gd name="connsiteY63" fmla="*/ 798896 h 5556985"/>
              <a:gd name="connsiteX64" fmla="*/ 7356909 w 8617819"/>
              <a:gd name="connsiteY64" fmla="*/ 644892 h 5556985"/>
              <a:gd name="connsiteX65" fmla="*/ 7068151 w 8617819"/>
              <a:gd name="connsiteY65" fmla="*/ 529389 h 5556985"/>
              <a:gd name="connsiteX66" fmla="*/ 6817894 w 8617819"/>
              <a:gd name="connsiteY66" fmla="*/ 356134 h 5556985"/>
              <a:gd name="connsiteX67" fmla="*/ 6481010 w 8617819"/>
              <a:gd name="connsiteY67" fmla="*/ 163629 h 5556985"/>
              <a:gd name="connsiteX68" fmla="*/ 6269254 w 8617819"/>
              <a:gd name="connsiteY68" fmla="*/ 67376 h 5556985"/>
              <a:gd name="connsiteX69" fmla="*/ 6182627 w 8617819"/>
              <a:gd name="connsiteY69" fmla="*/ 57751 h 5556985"/>
              <a:gd name="connsiteX70" fmla="*/ 5922745 w 8617819"/>
              <a:gd name="connsiteY70" fmla="*/ 38501 h 5556985"/>
              <a:gd name="connsiteX71" fmla="*/ 5787991 w 8617819"/>
              <a:gd name="connsiteY71" fmla="*/ 125128 h 5556985"/>
              <a:gd name="connsiteX72" fmla="*/ 5701364 w 8617819"/>
              <a:gd name="connsiteY72" fmla="*/ 250256 h 5556985"/>
              <a:gd name="connsiteX73" fmla="*/ 5479983 w 8617819"/>
              <a:gd name="connsiteY73" fmla="*/ 288757 h 5556985"/>
              <a:gd name="connsiteX74" fmla="*/ 5277852 w 8617819"/>
              <a:gd name="connsiteY74" fmla="*/ 288757 h 5556985"/>
              <a:gd name="connsiteX75" fmla="*/ 5046846 w 8617819"/>
              <a:gd name="connsiteY75" fmla="*/ 240631 h 5556985"/>
              <a:gd name="connsiteX76" fmla="*/ 4892842 w 8617819"/>
              <a:gd name="connsiteY76" fmla="*/ 115503 h 5556985"/>
              <a:gd name="connsiteX77" fmla="*/ 4748463 w 8617819"/>
              <a:gd name="connsiteY77" fmla="*/ 38501 h 5556985"/>
              <a:gd name="connsiteX78" fmla="*/ 4594458 w 8617819"/>
              <a:gd name="connsiteY78" fmla="*/ 19250 h 5556985"/>
              <a:gd name="connsiteX79" fmla="*/ 4440454 w 8617819"/>
              <a:gd name="connsiteY79" fmla="*/ 9625 h 5556985"/>
              <a:gd name="connsiteX80" fmla="*/ 4353827 w 8617819"/>
              <a:gd name="connsiteY80" fmla="*/ 9625 h 5556985"/>
              <a:gd name="connsiteX81" fmla="*/ 4247949 w 8617819"/>
              <a:gd name="connsiteY81" fmla="*/ 67376 h 5556985"/>
              <a:gd name="connsiteX82" fmla="*/ 4161322 w 8617819"/>
              <a:gd name="connsiteY82" fmla="*/ 163629 h 5556985"/>
              <a:gd name="connsiteX83" fmla="*/ 3939941 w 8617819"/>
              <a:gd name="connsiteY83" fmla="*/ 240631 h 5556985"/>
              <a:gd name="connsiteX84" fmla="*/ 3814812 w 8617819"/>
              <a:gd name="connsiteY84" fmla="*/ 240631 h 5556985"/>
              <a:gd name="connsiteX85" fmla="*/ 3718560 w 8617819"/>
              <a:gd name="connsiteY85" fmla="*/ 211755 h 5556985"/>
              <a:gd name="connsiteX86" fmla="*/ 3564555 w 8617819"/>
              <a:gd name="connsiteY86" fmla="*/ 144379 h 5556985"/>
              <a:gd name="connsiteX87" fmla="*/ 3497178 w 8617819"/>
              <a:gd name="connsiteY87" fmla="*/ 105877 h 5556985"/>
              <a:gd name="connsiteX88" fmla="*/ 3218046 w 8617819"/>
              <a:gd name="connsiteY88" fmla="*/ 77002 h 5556985"/>
              <a:gd name="connsiteX89" fmla="*/ 3092917 w 8617819"/>
              <a:gd name="connsiteY89" fmla="*/ 67376 h 5556985"/>
              <a:gd name="connsiteX90" fmla="*/ 2987040 w 8617819"/>
              <a:gd name="connsiteY90" fmla="*/ 86627 h 5556985"/>
              <a:gd name="connsiteX91" fmla="*/ 2900412 w 8617819"/>
              <a:gd name="connsiteY91" fmla="*/ 144379 h 5556985"/>
              <a:gd name="connsiteX92" fmla="*/ 2861911 w 8617819"/>
              <a:gd name="connsiteY92" fmla="*/ 240631 h 5556985"/>
              <a:gd name="connsiteX93" fmla="*/ 2784909 w 8617819"/>
              <a:gd name="connsiteY93" fmla="*/ 356134 h 5556985"/>
              <a:gd name="connsiteX94" fmla="*/ 2659781 w 8617819"/>
              <a:gd name="connsiteY94" fmla="*/ 490888 h 5556985"/>
              <a:gd name="connsiteX95" fmla="*/ 2496151 w 8617819"/>
              <a:gd name="connsiteY95" fmla="*/ 567890 h 5556985"/>
              <a:gd name="connsiteX96" fmla="*/ 2313271 w 8617819"/>
              <a:gd name="connsiteY96" fmla="*/ 567890 h 5556985"/>
              <a:gd name="connsiteX97" fmla="*/ 2043764 w 8617819"/>
              <a:gd name="connsiteY97" fmla="*/ 567890 h 5556985"/>
              <a:gd name="connsiteX98" fmla="*/ 1870509 w 8617819"/>
              <a:gd name="connsiteY98" fmla="*/ 548640 h 5556985"/>
              <a:gd name="connsiteX99" fmla="*/ 1774256 w 8617819"/>
              <a:gd name="connsiteY99" fmla="*/ 587141 h 5556985"/>
              <a:gd name="connsiteX100" fmla="*/ 1706880 w 8617819"/>
              <a:gd name="connsiteY100" fmla="*/ 702644 h 5556985"/>
              <a:gd name="connsiteX101" fmla="*/ 1658753 w 8617819"/>
              <a:gd name="connsiteY101" fmla="*/ 798896 h 5556985"/>
              <a:gd name="connsiteX102" fmla="*/ 1341120 w 8617819"/>
              <a:gd name="connsiteY102" fmla="*/ 866273 h 5556985"/>
              <a:gd name="connsiteX103" fmla="*/ 1129364 w 8617819"/>
              <a:gd name="connsiteY103" fmla="*/ 952901 h 5556985"/>
              <a:gd name="connsiteX104" fmla="*/ 1100488 w 8617819"/>
              <a:gd name="connsiteY104" fmla="*/ 981776 h 5556985"/>
              <a:gd name="connsiteX105" fmla="*/ 927233 w 8617819"/>
              <a:gd name="connsiteY105" fmla="*/ 1116530 h 5556985"/>
              <a:gd name="connsiteX106" fmla="*/ 850231 w 8617819"/>
              <a:gd name="connsiteY106" fmla="*/ 1193532 h 5556985"/>
              <a:gd name="connsiteX107" fmla="*/ 676976 w 8617819"/>
              <a:gd name="connsiteY107" fmla="*/ 1347536 h 5556985"/>
              <a:gd name="connsiteX108" fmla="*/ 638475 w 8617819"/>
              <a:gd name="connsiteY108" fmla="*/ 1357162 h 5556985"/>
              <a:gd name="connsiteX109" fmla="*/ 465221 w 8617819"/>
              <a:gd name="connsiteY109" fmla="*/ 1540042 h 5556985"/>
              <a:gd name="connsiteX110" fmla="*/ 436345 w 8617819"/>
              <a:gd name="connsiteY110" fmla="*/ 1568917 h 5556985"/>
              <a:gd name="connsiteX111" fmla="*/ 417094 w 8617819"/>
              <a:gd name="connsiteY111" fmla="*/ 1732547 h 5556985"/>
              <a:gd name="connsiteX112" fmla="*/ 378593 w 8617819"/>
              <a:gd name="connsiteY112" fmla="*/ 1799924 h 5556985"/>
              <a:gd name="connsiteX113" fmla="*/ 282341 w 8617819"/>
              <a:gd name="connsiteY113" fmla="*/ 2030930 h 5556985"/>
              <a:gd name="connsiteX114" fmla="*/ 234214 w 8617819"/>
              <a:gd name="connsiteY114" fmla="*/ 2290812 h 5556985"/>
              <a:gd name="connsiteX115" fmla="*/ 195713 w 8617819"/>
              <a:gd name="connsiteY115" fmla="*/ 2406315 h 5556985"/>
              <a:gd name="connsiteX116" fmla="*/ 195713 w 8617819"/>
              <a:gd name="connsiteY116" fmla="*/ 2521819 h 5556985"/>
              <a:gd name="connsiteX117" fmla="*/ 195713 w 8617819"/>
              <a:gd name="connsiteY117" fmla="*/ 2723949 h 5556985"/>
              <a:gd name="connsiteX118" fmla="*/ 128336 w 8617819"/>
              <a:gd name="connsiteY118" fmla="*/ 2993456 h 5556985"/>
              <a:gd name="connsiteX119" fmla="*/ 109086 w 8617819"/>
              <a:gd name="connsiteY119" fmla="*/ 3099334 h 5556985"/>
              <a:gd name="connsiteX120" fmla="*/ 60960 w 8617819"/>
              <a:gd name="connsiteY120" fmla="*/ 3291840 h 5556985"/>
              <a:gd name="connsiteX121" fmla="*/ 22458 w 8617819"/>
              <a:gd name="connsiteY121" fmla="*/ 3503595 h 5556985"/>
              <a:gd name="connsiteX122" fmla="*/ 3208 w 8617819"/>
              <a:gd name="connsiteY122" fmla="*/ 3628724 h 5556985"/>
              <a:gd name="connsiteX123" fmla="*/ 3208 w 8617819"/>
              <a:gd name="connsiteY123" fmla="*/ 3715351 h 5556985"/>
              <a:gd name="connsiteX124" fmla="*/ 12833 w 8617819"/>
              <a:gd name="connsiteY124" fmla="*/ 3811604 h 5556985"/>
              <a:gd name="connsiteX125" fmla="*/ 32084 w 8617819"/>
              <a:gd name="connsiteY125" fmla="*/ 3869355 h 5556985"/>
              <a:gd name="connsiteX126" fmla="*/ 41709 w 8617819"/>
              <a:gd name="connsiteY126" fmla="*/ 4004109 h 5556985"/>
              <a:gd name="connsiteX127" fmla="*/ 41709 w 8617819"/>
              <a:gd name="connsiteY127" fmla="*/ 4129237 h 5556985"/>
              <a:gd name="connsiteX128" fmla="*/ 60960 w 8617819"/>
              <a:gd name="connsiteY128" fmla="*/ 4196614 h 5556985"/>
              <a:gd name="connsiteX129" fmla="*/ 89835 w 8617819"/>
              <a:gd name="connsiteY129" fmla="*/ 4254366 h 5556985"/>
              <a:gd name="connsiteX130" fmla="*/ 166837 w 8617819"/>
              <a:gd name="connsiteY130" fmla="*/ 4312117 h 5556985"/>
              <a:gd name="connsiteX131" fmla="*/ 301591 w 8617819"/>
              <a:gd name="connsiteY131" fmla="*/ 4408370 h 5556985"/>
              <a:gd name="connsiteX132" fmla="*/ 426720 w 8617819"/>
              <a:gd name="connsiteY132" fmla="*/ 4485372 h 5556985"/>
              <a:gd name="connsiteX133" fmla="*/ 474846 w 8617819"/>
              <a:gd name="connsiteY133" fmla="*/ 4485372 h 5556985"/>
              <a:gd name="connsiteX134" fmla="*/ 513347 w 8617819"/>
              <a:gd name="connsiteY134" fmla="*/ 4523873 h 5556985"/>
              <a:gd name="connsiteX135" fmla="*/ 542223 w 8617819"/>
              <a:gd name="connsiteY135" fmla="*/ 4629751 h 5556985"/>
              <a:gd name="connsiteX136" fmla="*/ 532597 w 8617819"/>
              <a:gd name="connsiteY136" fmla="*/ 4803006 h 5556985"/>
              <a:gd name="connsiteX137" fmla="*/ 522972 w 8617819"/>
              <a:gd name="connsiteY137" fmla="*/ 4851132 h 5556985"/>
              <a:gd name="connsiteX138" fmla="*/ 474846 w 8617819"/>
              <a:gd name="connsiteY138" fmla="*/ 4966635 h 5556985"/>
              <a:gd name="connsiteX139" fmla="*/ 340092 w 8617819"/>
              <a:gd name="connsiteY139" fmla="*/ 5091764 h 5556985"/>
              <a:gd name="connsiteX140" fmla="*/ 301591 w 8617819"/>
              <a:gd name="connsiteY140" fmla="*/ 5149515 h 5556985"/>
              <a:gd name="connsiteX141" fmla="*/ 224589 w 8617819"/>
              <a:gd name="connsiteY141" fmla="*/ 5188016 h 5556985"/>
              <a:gd name="connsiteX142" fmla="*/ 195713 w 8617819"/>
              <a:gd name="connsiteY142" fmla="*/ 5216892 h 5556985"/>
              <a:gd name="connsiteX143" fmla="*/ 186088 w 8617819"/>
              <a:gd name="connsiteY143" fmla="*/ 5226517 h 55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617819" h="5556985">
                <a:moveTo>
                  <a:pt x="368968" y="5467149"/>
                </a:moveTo>
                <a:cubicBezTo>
                  <a:pt x="393833" y="5453513"/>
                  <a:pt x="418699" y="5439878"/>
                  <a:pt x="436345" y="5428648"/>
                </a:cubicBezTo>
                <a:cubicBezTo>
                  <a:pt x="453991" y="5417419"/>
                  <a:pt x="455596" y="5404585"/>
                  <a:pt x="474846" y="5399772"/>
                </a:cubicBezTo>
                <a:cubicBezTo>
                  <a:pt x="494096" y="5394959"/>
                  <a:pt x="521368" y="5394959"/>
                  <a:pt x="551848" y="5399772"/>
                </a:cubicBezTo>
                <a:cubicBezTo>
                  <a:pt x="582328" y="5404585"/>
                  <a:pt x="620829" y="5417419"/>
                  <a:pt x="657726" y="5428648"/>
                </a:cubicBezTo>
                <a:cubicBezTo>
                  <a:pt x="694623" y="5439877"/>
                  <a:pt x="725103" y="5449503"/>
                  <a:pt x="773229" y="5467149"/>
                </a:cubicBezTo>
                <a:cubicBezTo>
                  <a:pt x="821355" y="5484795"/>
                  <a:pt x="867878" y="5520088"/>
                  <a:pt x="946484" y="5534526"/>
                </a:cubicBezTo>
                <a:cubicBezTo>
                  <a:pt x="1025090" y="5548964"/>
                  <a:pt x="1148614" y="5550568"/>
                  <a:pt x="1244867" y="5553776"/>
                </a:cubicBezTo>
                <a:cubicBezTo>
                  <a:pt x="1341120" y="5556984"/>
                  <a:pt x="1430956" y="5556984"/>
                  <a:pt x="1524000" y="5553776"/>
                </a:cubicBezTo>
                <a:cubicBezTo>
                  <a:pt x="1617044" y="5550568"/>
                  <a:pt x="1735755" y="5556985"/>
                  <a:pt x="1803132" y="5534526"/>
                </a:cubicBezTo>
                <a:cubicBezTo>
                  <a:pt x="1870509" y="5512067"/>
                  <a:pt x="1878531" y="5459128"/>
                  <a:pt x="1928261" y="5419023"/>
                </a:cubicBezTo>
                <a:cubicBezTo>
                  <a:pt x="1977991" y="5378918"/>
                  <a:pt x="2032534" y="5342020"/>
                  <a:pt x="2101515" y="5293894"/>
                </a:cubicBezTo>
                <a:cubicBezTo>
                  <a:pt x="2170496" y="5245768"/>
                  <a:pt x="2236269" y="5167162"/>
                  <a:pt x="2342147" y="5130265"/>
                </a:cubicBezTo>
                <a:cubicBezTo>
                  <a:pt x="2448025" y="5093368"/>
                  <a:pt x="2618072" y="5091763"/>
                  <a:pt x="2736783" y="5072513"/>
                </a:cubicBezTo>
                <a:cubicBezTo>
                  <a:pt x="2855494" y="5053263"/>
                  <a:pt x="2958164" y="5017970"/>
                  <a:pt x="3054416" y="5014762"/>
                </a:cubicBezTo>
                <a:cubicBezTo>
                  <a:pt x="3150668" y="5011554"/>
                  <a:pt x="3256546" y="5037221"/>
                  <a:pt x="3314298" y="5053263"/>
                </a:cubicBezTo>
                <a:cubicBezTo>
                  <a:pt x="3372050" y="5069305"/>
                  <a:pt x="3341570" y="5093368"/>
                  <a:pt x="3400926" y="5111014"/>
                </a:cubicBezTo>
                <a:cubicBezTo>
                  <a:pt x="3460282" y="5128660"/>
                  <a:pt x="3585410" y="5133474"/>
                  <a:pt x="3670433" y="5159141"/>
                </a:cubicBezTo>
                <a:cubicBezTo>
                  <a:pt x="3755456" y="5184808"/>
                  <a:pt x="3818021" y="5237748"/>
                  <a:pt x="3911065" y="5265019"/>
                </a:cubicBezTo>
                <a:cubicBezTo>
                  <a:pt x="4004109" y="5292291"/>
                  <a:pt x="4089132" y="5308332"/>
                  <a:pt x="4228698" y="5322770"/>
                </a:cubicBezTo>
                <a:cubicBezTo>
                  <a:pt x="4368264" y="5337208"/>
                  <a:pt x="4600876" y="5346833"/>
                  <a:pt x="4748463" y="5351646"/>
                </a:cubicBezTo>
                <a:cubicBezTo>
                  <a:pt x="4896050" y="5356459"/>
                  <a:pt x="5042033" y="5377313"/>
                  <a:pt x="5114223" y="5351646"/>
                </a:cubicBezTo>
                <a:cubicBezTo>
                  <a:pt x="5186413" y="5325979"/>
                  <a:pt x="5102994" y="5239351"/>
                  <a:pt x="5181600" y="5197642"/>
                </a:cubicBezTo>
                <a:cubicBezTo>
                  <a:pt x="5260206" y="5155933"/>
                  <a:pt x="5462337" y="5115827"/>
                  <a:pt x="5585861" y="5101389"/>
                </a:cubicBezTo>
                <a:cubicBezTo>
                  <a:pt x="5709385" y="5086951"/>
                  <a:pt x="5808846" y="5096576"/>
                  <a:pt x="5922745" y="5111014"/>
                </a:cubicBezTo>
                <a:cubicBezTo>
                  <a:pt x="6036644" y="5125452"/>
                  <a:pt x="6147334" y="5168766"/>
                  <a:pt x="6269254" y="5188016"/>
                </a:cubicBezTo>
                <a:cubicBezTo>
                  <a:pt x="6391174" y="5207266"/>
                  <a:pt x="6654265" y="5226517"/>
                  <a:pt x="6654265" y="5226517"/>
                </a:cubicBezTo>
                <a:lnTo>
                  <a:pt x="7087402" y="5265019"/>
                </a:lnTo>
                <a:cubicBezTo>
                  <a:pt x="7185259" y="5271436"/>
                  <a:pt x="7241406" y="5265019"/>
                  <a:pt x="7241406" y="5265019"/>
                </a:cubicBezTo>
                <a:cubicBezTo>
                  <a:pt x="7276698" y="5265019"/>
                  <a:pt x="7287928" y="5303520"/>
                  <a:pt x="7299157" y="5265019"/>
                </a:cubicBezTo>
                <a:cubicBezTo>
                  <a:pt x="7310387" y="5226518"/>
                  <a:pt x="7276699" y="5098180"/>
                  <a:pt x="7308783" y="5034012"/>
                </a:cubicBezTo>
                <a:cubicBezTo>
                  <a:pt x="7340867" y="4969844"/>
                  <a:pt x="7414661" y="4924926"/>
                  <a:pt x="7491663" y="4880008"/>
                </a:cubicBezTo>
                <a:cubicBezTo>
                  <a:pt x="7568665" y="4835090"/>
                  <a:pt x="7688981" y="4801402"/>
                  <a:pt x="7770795" y="4764505"/>
                </a:cubicBezTo>
                <a:cubicBezTo>
                  <a:pt x="7852609" y="4727608"/>
                  <a:pt x="7926404" y="4687503"/>
                  <a:pt x="7982551" y="4658627"/>
                </a:cubicBezTo>
                <a:cubicBezTo>
                  <a:pt x="8038699" y="4629751"/>
                  <a:pt x="8075596" y="4613709"/>
                  <a:pt x="8107680" y="4591250"/>
                </a:cubicBezTo>
                <a:cubicBezTo>
                  <a:pt x="8139764" y="4568791"/>
                  <a:pt x="8160618" y="4541519"/>
                  <a:pt x="8175056" y="4523873"/>
                </a:cubicBezTo>
                <a:cubicBezTo>
                  <a:pt x="8189494" y="4506227"/>
                  <a:pt x="8178265" y="4506227"/>
                  <a:pt x="8194307" y="4485372"/>
                </a:cubicBezTo>
                <a:cubicBezTo>
                  <a:pt x="8210349" y="4464517"/>
                  <a:pt x="8216766" y="4430829"/>
                  <a:pt x="8271309" y="4398745"/>
                </a:cubicBezTo>
                <a:cubicBezTo>
                  <a:pt x="8325852" y="4366661"/>
                  <a:pt x="8475044" y="4336181"/>
                  <a:pt x="8521566" y="4292867"/>
                </a:cubicBezTo>
                <a:cubicBezTo>
                  <a:pt x="8568088" y="4249553"/>
                  <a:pt x="8537608" y="4193406"/>
                  <a:pt x="8550442" y="4138863"/>
                </a:cubicBezTo>
                <a:cubicBezTo>
                  <a:pt x="8563276" y="4084320"/>
                  <a:pt x="8592151" y="4024964"/>
                  <a:pt x="8598568" y="3965608"/>
                </a:cubicBezTo>
                <a:cubicBezTo>
                  <a:pt x="8604985" y="3906252"/>
                  <a:pt x="8617819" y="3826042"/>
                  <a:pt x="8588943" y="3782728"/>
                </a:cubicBezTo>
                <a:cubicBezTo>
                  <a:pt x="8560067" y="3739414"/>
                  <a:pt x="8486273" y="3726581"/>
                  <a:pt x="8425313" y="3705726"/>
                </a:cubicBezTo>
                <a:cubicBezTo>
                  <a:pt x="8364353" y="3684871"/>
                  <a:pt x="8282539" y="3667225"/>
                  <a:pt x="8223183" y="3657600"/>
                </a:cubicBezTo>
                <a:cubicBezTo>
                  <a:pt x="8163827" y="3647975"/>
                  <a:pt x="8112492" y="3654391"/>
                  <a:pt x="8069178" y="3647974"/>
                </a:cubicBezTo>
                <a:cubicBezTo>
                  <a:pt x="8025864" y="3641557"/>
                  <a:pt x="8001802" y="3649579"/>
                  <a:pt x="7963301" y="3619099"/>
                </a:cubicBezTo>
                <a:cubicBezTo>
                  <a:pt x="7924800" y="3588619"/>
                  <a:pt x="7833360" y="3524450"/>
                  <a:pt x="7838172" y="3465094"/>
                </a:cubicBezTo>
                <a:cubicBezTo>
                  <a:pt x="7842985" y="3405738"/>
                  <a:pt x="7940841" y="3314299"/>
                  <a:pt x="7992176" y="3262964"/>
                </a:cubicBezTo>
                <a:cubicBezTo>
                  <a:pt x="8043511" y="3211629"/>
                  <a:pt x="8114097" y="3182753"/>
                  <a:pt x="8146181" y="3157086"/>
                </a:cubicBezTo>
                <a:cubicBezTo>
                  <a:pt x="8178265" y="3131419"/>
                  <a:pt x="8175057" y="3153878"/>
                  <a:pt x="8184682" y="3108960"/>
                </a:cubicBezTo>
                <a:cubicBezTo>
                  <a:pt x="8194307" y="3064042"/>
                  <a:pt x="8200724" y="2985436"/>
                  <a:pt x="8203932" y="2887579"/>
                </a:cubicBezTo>
                <a:cubicBezTo>
                  <a:pt x="8207140" y="2789722"/>
                  <a:pt x="8213557" y="2610051"/>
                  <a:pt x="8203932" y="2521819"/>
                </a:cubicBezTo>
                <a:cubicBezTo>
                  <a:pt x="8194307" y="2433587"/>
                  <a:pt x="8197516" y="2399898"/>
                  <a:pt x="8146181" y="2358189"/>
                </a:cubicBezTo>
                <a:cubicBezTo>
                  <a:pt x="8094846" y="2316480"/>
                  <a:pt x="7998593" y="2297229"/>
                  <a:pt x="7895924" y="2271562"/>
                </a:cubicBezTo>
                <a:cubicBezTo>
                  <a:pt x="7793255" y="2245895"/>
                  <a:pt x="7530164" y="2204185"/>
                  <a:pt x="7530164" y="2204185"/>
                </a:cubicBezTo>
                <a:cubicBezTo>
                  <a:pt x="7441932" y="2188143"/>
                  <a:pt x="7422681" y="2196164"/>
                  <a:pt x="7366534" y="2175309"/>
                </a:cubicBezTo>
                <a:cubicBezTo>
                  <a:pt x="7310387" y="2154454"/>
                  <a:pt x="7193280" y="2079056"/>
                  <a:pt x="7193280" y="2079056"/>
                </a:cubicBezTo>
                <a:cubicBezTo>
                  <a:pt x="7085798" y="2018096"/>
                  <a:pt x="6761747" y="1912218"/>
                  <a:pt x="6721642" y="1809549"/>
                </a:cubicBezTo>
                <a:cubicBezTo>
                  <a:pt x="6681537" y="1706880"/>
                  <a:pt x="6877250" y="1540042"/>
                  <a:pt x="6952648" y="1463040"/>
                </a:cubicBezTo>
                <a:cubicBezTo>
                  <a:pt x="7028046" y="1386038"/>
                  <a:pt x="7074568" y="1379620"/>
                  <a:pt x="7174029" y="1347536"/>
                </a:cubicBezTo>
                <a:cubicBezTo>
                  <a:pt x="7273490" y="1315452"/>
                  <a:pt x="7459578" y="1299410"/>
                  <a:pt x="7549414" y="1270534"/>
                </a:cubicBezTo>
                <a:cubicBezTo>
                  <a:pt x="7639250" y="1241658"/>
                  <a:pt x="7682564" y="1211179"/>
                  <a:pt x="7713044" y="1174282"/>
                </a:cubicBezTo>
                <a:cubicBezTo>
                  <a:pt x="7743524" y="1137385"/>
                  <a:pt x="7749940" y="1111717"/>
                  <a:pt x="7732294" y="1049153"/>
                </a:cubicBezTo>
                <a:cubicBezTo>
                  <a:pt x="7714648" y="986589"/>
                  <a:pt x="7669730" y="866273"/>
                  <a:pt x="7607166" y="798896"/>
                </a:cubicBezTo>
                <a:cubicBezTo>
                  <a:pt x="7544602" y="731519"/>
                  <a:pt x="7446745" y="689810"/>
                  <a:pt x="7356909" y="644892"/>
                </a:cubicBezTo>
                <a:cubicBezTo>
                  <a:pt x="7267073" y="599974"/>
                  <a:pt x="7157987" y="577515"/>
                  <a:pt x="7068151" y="529389"/>
                </a:cubicBezTo>
                <a:cubicBezTo>
                  <a:pt x="6978315" y="481263"/>
                  <a:pt x="6915751" y="417094"/>
                  <a:pt x="6817894" y="356134"/>
                </a:cubicBezTo>
                <a:cubicBezTo>
                  <a:pt x="6720037" y="295174"/>
                  <a:pt x="6572450" y="211755"/>
                  <a:pt x="6481010" y="163629"/>
                </a:cubicBezTo>
                <a:cubicBezTo>
                  <a:pt x="6389570" y="115503"/>
                  <a:pt x="6318984" y="85022"/>
                  <a:pt x="6269254" y="67376"/>
                </a:cubicBezTo>
                <a:cubicBezTo>
                  <a:pt x="6219524" y="49730"/>
                  <a:pt x="6182627" y="57751"/>
                  <a:pt x="6182627" y="57751"/>
                </a:cubicBezTo>
                <a:cubicBezTo>
                  <a:pt x="6124876" y="52939"/>
                  <a:pt x="5988518" y="27272"/>
                  <a:pt x="5922745" y="38501"/>
                </a:cubicBezTo>
                <a:cubicBezTo>
                  <a:pt x="5856972" y="49731"/>
                  <a:pt x="5824888" y="89836"/>
                  <a:pt x="5787991" y="125128"/>
                </a:cubicBezTo>
                <a:cubicBezTo>
                  <a:pt x="5751094" y="160420"/>
                  <a:pt x="5752699" y="222985"/>
                  <a:pt x="5701364" y="250256"/>
                </a:cubicBezTo>
                <a:cubicBezTo>
                  <a:pt x="5650029" y="277527"/>
                  <a:pt x="5550568" y="282340"/>
                  <a:pt x="5479983" y="288757"/>
                </a:cubicBezTo>
                <a:cubicBezTo>
                  <a:pt x="5409398" y="295174"/>
                  <a:pt x="5350041" y="296778"/>
                  <a:pt x="5277852" y="288757"/>
                </a:cubicBezTo>
                <a:cubicBezTo>
                  <a:pt x="5205663" y="280736"/>
                  <a:pt x="5111014" y="269507"/>
                  <a:pt x="5046846" y="240631"/>
                </a:cubicBezTo>
                <a:cubicBezTo>
                  <a:pt x="4982678" y="211755"/>
                  <a:pt x="4942572" y="149191"/>
                  <a:pt x="4892842" y="115503"/>
                </a:cubicBezTo>
                <a:cubicBezTo>
                  <a:pt x="4843112" y="81815"/>
                  <a:pt x="4798194" y="54543"/>
                  <a:pt x="4748463" y="38501"/>
                </a:cubicBezTo>
                <a:cubicBezTo>
                  <a:pt x="4698732" y="22459"/>
                  <a:pt x="4645793" y="24063"/>
                  <a:pt x="4594458" y="19250"/>
                </a:cubicBezTo>
                <a:cubicBezTo>
                  <a:pt x="4543123" y="14437"/>
                  <a:pt x="4480559" y="11229"/>
                  <a:pt x="4440454" y="9625"/>
                </a:cubicBezTo>
                <a:cubicBezTo>
                  <a:pt x="4400349" y="8021"/>
                  <a:pt x="4385911" y="0"/>
                  <a:pt x="4353827" y="9625"/>
                </a:cubicBezTo>
                <a:cubicBezTo>
                  <a:pt x="4321743" y="19250"/>
                  <a:pt x="4280033" y="41709"/>
                  <a:pt x="4247949" y="67376"/>
                </a:cubicBezTo>
                <a:cubicBezTo>
                  <a:pt x="4215865" y="93043"/>
                  <a:pt x="4212657" y="134753"/>
                  <a:pt x="4161322" y="163629"/>
                </a:cubicBezTo>
                <a:cubicBezTo>
                  <a:pt x="4109987" y="192505"/>
                  <a:pt x="3997693" y="227797"/>
                  <a:pt x="3939941" y="240631"/>
                </a:cubicBezTo>
                <a:cubicBezTo>
                  <a:pt x="3882189" y="253465"/>
                  <a:pt x="3851709" y="245444"/>
                  <a:pt x="3814812" y="240631"/>
                </a:cubicBezTo>
                <a:cubicBezTo>
                  <a:pt x="3777915" y="235818"/>
                  <a:pt x="3760270" y="227797"/>
                  <a:pt x="3718560" y="211755"/>
                </a:cubicBezTo>
                <a:cubicBezTo>
                  <a:pt x="3676851" y="195713"/>
                  <a:pt x="3601452" y="162025"/>
                  <a:pt x="3564555" y="144379"/>
                </a:cubicBezTo>
                <a:cubicBezTo>
                  <a:pt x="3527658" y="126733"/>
                  <a:pt x="3554929" y="117106"/>
                  <a:pt x="3497178" y="105877"/>
                </a:cubicBezTo>
                <a:cubicBezTo>
                  <a:pt x="3439427" y="94648"/>
                  <a:pt x="3285423" y="83419"/>
                  <a:pt x="3218046" y="77002"/>
                </a:cubicBezTo>
                <a:cubicBezTo>
                  <a:pt x="3150669" y="70585"/>
                  <a:pt x="3131418" y="65772"/>
                  <a:pt x="3092917" y="67376"/>
                </a:cubicBezTo>
                <a:cubicBezTo>
                  <a:pt x="3054416" y="68980"/>
                  <a:pt x="3019124" y="73793"/>
                  <a:pt x="2987040" y="86627"/>
                </a:cubicBezTo>
                <a:cubicBezTo>
                  <a:pt x="2954956" y="99461"/>
                  <a:pt x="2921267" y="118712"/>
                  <a:pt x="2900412" y="144379"/>
                </a:cubicBezTo>
                <a:cubicBezTo>
                  <a:pt x="2879557" y="170046"/>
                  <a:pt x="2881161" y="205339"/>
                  <a:pt x="2861911" y="240631"/>
                </a:cubicBezTo>
                <a:cubicBezTo>
                  <a:pt x="2842661" y="275923"/>
                  <a:pt x="2818597" y="314425"/>
                  <a:pt x="2784909" y="356134"/>
                </a:cubicBezTo>
                <a:cubicBezTo>
                  <a:pt x="2751221" y="397843"/>
                  <a:pt x="2707907" y="455595"/>
                  <a:pt x="2659781" y="490888"/>
                </a:cubicBezTo>
                <a:cubicBezTo>
                  <a:pt x="2611655" y="526181"/>
                  <a:pt x="2553903" y="555056"/>
                  <a:pt x="2496151" y="567890"/>
                </a:cubicBezTo>
                <a:cubicBezTo>
                  <a:pt x="2438399" y="580724"/>
                  <a:pt x="2313271" y="567890"/>
                  <a:pt x="2313271" y="567890"/>
                </a:cubicBezTo>
                <a:cubicBezTo>
                  <a:pt x="2237873" y="567890"/>
                  <a:pt x="2117558" y="571098"/>
                  <a:pt x="2043764" y="567890"/>
                </a:cubicBezTo>
                <a:cubicBezTo>
                  <a:pt x="1969970" y="564682"/>
                  <a:pt x="1915427" y="545432"/>
                  <a:pt x="1870509" y="548640"/>
                </a:cubicBezTo>
                <a:cubicBezTo>
                  <a:pt x="1825591" y="551849"/>
                  <a:pt x="1801528" y="561474"/>
                  <a:pt x="1774256" y="587141"/>
                </a:cubicBezTo>
                <a:cubicBezTo>
                  <a:pt x="1746985" y="612808"/>
                  <a:pt x="1726130" y="667352"/>
                  <a:pt x="1706880" y="702644"/>
                </a:cubicBezTo>
                <a:cubicBezTo>
                  <a:pt x="1687630" y="737936"/>
                  <a:pt x="1719713" y="771625"/>
                  <a:pt x="1658753" y="798896"/>
                </a:cubicBezTo>
                <a:cubicBezTo>
                  <a:pt x="1597793" y="826167"/>
                  <a:pt x="1429351" y="840606"/>
                  <a:pt x="1341120" y="866273"/>
                </a:cubicBezTo>
                <a:cubicBezTo>
                  <a:pt x="1252889" y="891940"/>
                  <a:pt x="1169469" y="933651"/>
                  <a:pt x="1129364" y="952901"/>
                </a:cubicBezTo>
                <a:cubicBezTo>
                  <a:pt x="1089259" y="972151"/>
                  <a:pt x="1134176" y="954505"/>
                  <a:pt x="1100488" y="981776"/>
                </a:cubicBezTo>
                <a:cubicBezTo>
                  <a:pt x="1066800" y="1009047"/>
                  <a:pt x="968942" y="1081237"/>
                  <a:pt x="927233" y="1116530"/>
                </a:cubicBezTo>
                <a:cubicBezTo>
                  <a:pt x="885524" y="1151823"/>
                  <a:pt x="891941" y="1155031"/>
                  <a:pt x="850231" y="1193532"/>
                </a:cubicBezTo>
                <a:cubicBezTo>
                  <a:pt x="808522" y="1232033"/>
                  <a:pt x="712269" y="1320264"/>
                  <a:pt x="676976" y="1347536"/>
                </a:cubicBezTo>
                <a:cubicBezTo>
                  <a:pt x="641683" y="1374808"/>
                  <a:pt x="673767" y="1325078"/>
                  <a:pt x="638475" y="1357162"/>
                </a:cubicBezTo>
                <a:cubicBezTo>
                  <a:pt x="603183" y="1389246"/>
                  <a:pt x="498909" y="1504750"/>
                  <a:pt x="465221" y="1540042"/>
                </a:cubicBezTo>
                <a:cubicBezTo>
                  <a:pt x="431533" y="1575334"/>
                  <a:pt x="444366" y="1536833"/>
                  <a:pt x="436345" y="1568917"/>
                </a:cubicBezTo>
                <a:cubicBezTo>
                  <a:pt x="428324" y="1601001"/>
                  <a:pt x="426719" y="1694046"/>
                  <a:pt x="417094" y="1732547"/>
                </a:cubicBezTo>
                <a:cubicBezTo>
                  <a:pt x="407469" y="1771048"/>
                  <a:pt x="401052" y="1750194"/>
                  <a:pt x="378593" y="1799924"/>
                </a:cubicBezTo>
                <a:cubicBezTo>
                  <a:pt x="356134" y="1849655"/>
                  <a:pt x="306404" y="1949115"/>
                  <a:pt x="282341" y="2030930"/>
                </a:cubicBezTo>
                <a:cubicBezTo>
                  <a:pt x="258278" y="2112745"/>
                  <a:pt x="248652" y="2228248"/>
                  <a:pt x="234214" y="2290812"/>
                </a:cubicBezTo>
                <a:cubicBezTo>
                  <a:pt x="219776" y="2353376"/>
                  <a:pt x="202130" y="2367814"/>
                  <a:pt x="195713" y="2406315"/>
                </a:cubicBezTo>
                <a:cubicBezTo>
                  <a:pt x="189296" y="2444816"/>
                  <a:pt x="195713" y="2521819"/>
                  <a:pt x="195713" y="2521819"/>
                </a:cubicBezTo>
                <a:cubicBezTo>
                  <a:pt x="195713" y="2574758"/>
                  <a:pt x="206943" y="2645343"/>
                  <a:pt x="195713" y="2723949"/>
                </a:cubicBezTo>
                <a:cubicBezTo>
                  <a:pt x="184484" y="2802555"/>
                  <a:pt x="142774" y="2930892"/>
                  <a:pt x="128336" y="2993456"/>
                </a:cubicBezTo>
                <a:cubicBezTo>
                  <a:pt x="113898" y="3056020"/>
                  <a:pt x="120315" y="3049603"/>
                  <a:pt x="109086" y="3099334"/>
                </a:cubicBezTo>
                <a:cubicBezTo>
                  <a:pt x="97857" y="3149065"/>
                  <a:pt x="75398" y="3224463"/>
                  <a:pt x="60960" y="3291840"/>
                </a:cubicBezTo>
                <a:cubicBezTo>
                  <a:pt x="46522" y="3359217"/>
                  <a:pt x="32083" y="3447448"/>
                  <a:pt x="22458" y="3503595"/>
                </a:cubicBezTo>
                <a:cubicBezTo>
                  <a:pt x="12833" y="3559742"/>
                  <a:pt x="6416" y="3593431"/>
                  <a:pt x="3208" y="3628724"/>
                </a:cubicBezTo>
                <a:cubicBezTo>
                  <a:pt x="0" y="3664017"/>
                  <a:pt x="1604" y="3684871"/>
                  <a:pt x="3208" y="3715351"/>
                </a:cubicBezTo>
                <a:cubicBezTo>
                  <a:pt x="4812" y="3745831"/>
                  <a:pt x="8020" y="3785937"/>
                  <a:pt x="12833" y="3811604"/>
                </a:cubicBezTo>
                <a:cubicBezTo>
                  <a:pt x="17646" y="3837271"/>
                  <a:pt x="27271" y="3837271"/>
                  <a:pt x="32084" y="3869355"/>
                </a:cubicBezTo>
                <a:cubicBezTo>
                  <a:pt x="36897" y="3901439"/>
                  <a:pt x="40105" y="3960795"/>
                  <a:pt x="41709" y="4004109"/>
                </a:cubicBezTo>
                <a:cubicBezTo>
                  <a:pt x="43313" y="4047423"/>
                  <a:pt x="38500" y="4097153"/>
                  <a:pt x="41709" y="4129237"/>
                </a:cubicBezTo>
                <a:cubicBezTo>
                  <a:pt x="44918" y="4161321"/>
                  <a:pt x="52939" y="4175759"/>
                  <a:pt x="60960" y="4196614"/>
                </a:cubicBezTo>
                <a:cubicBezTo>
                  <a:pt x="68981" y="4217469"/>
                  <a:pt x="72189" y="4235116"/>
                  <a:pt x="89835" y="4254366"/>
                </a:cubicBezTo>
                <a:cubicBezTo>
                  <a:pt x="107481" y="4273617"/>
                  <a:pt x="131544" y="4286450"/>
                  <a:pt x="166837" y="4312117"/>
                </a:cubicBezTo>
                <a:cubicBezTo>
                  <a:pt x="202130" y="4337784"/>
                  <a:pt x="258277" y="4379494"/>
                  <a:pt x="301591" y="4408370"/>
                </a:cubicBezTo>
                <a:cubicBezTo>
                  <a:pt x="344905" y="4437246"/>
                  <a:pt x="397844" y="4472538"/>
                  <a:pt x="426720" y="4485372"/>
                </a:cubicBezTo>
                <a:cubicBezTo>
                  <a:pt x="455596" y="4498206"/>
                  <a:pt x="460408" y="4478955"/>
                  <a:pt x="474846" y="4485372"/>
                </a:cubicBezTo>
                <a:cubicBezTo>
                  <a:pt x="489284" y="4491789"/>
                  <a:pt x="502118" y="4499810"/>
                  <a:pt x="513347" y="4523873"/>
                </a:cubicBezTo>
                <a:cubicBezTo>
                  <a:pt x="524576" y="4547936"/>
                  <a:pt x="539015" y="4583229"/>
                  <a:pt x="542223" y="4629751"/>
                </a:cubicBezTo>
                <a:cubicBezTo>
                  <a:pt x="545431" y="4676273"/>
                  <a:pt x="535806" y="4766109"/>
                  <a:pt x="532597" y="4803006"/>
                </a:cubicBezTo>
                <a:cubicBezTo>
                  <a:pt x="529389" y="4839903"/>
                  <a:pt x="532597" y="4823861"/>
                  <a:pt x="522972" y="4851132"/>
                </a:cubicBezTo>
                <a:cubicBezTo>
                  <a:pt x="513347" y="4878404"/>
                  <a:pt x="505326" y="4926530"/>
                  <a:pt x="474846" y="4966635"/>
                </a:cubicBezTo>
                <a:cubicBezTo>
                  <a:pt x="444366" y="5006740"/>
                  <a:pt x="368968" y="5061284"/>
                  <a:pt x="340092" y="5091764"/>
                </a:cubicBezTo>
                <a:cubicBezTo>
                  <a:pt x="311216" y="5122244"/>
                  <a:pt x="320841" y="5133473"/>
                  <a:pt x="301591" y="5149515"/>
                </a:cubicBezTo>
                <a:cubicBezTo>
                  <a:pt x="282341" y="5165557"/>
                  <a:pt x="242235" y="5176787"/>
                  <a:pt x="224589" y="5188016"/>
                </a:cubicBezTo>
                <a:cubicBezTo>
                  <a:pt x="206943" y="5199246"/>
                  <a:pt x="195713" y="5216892"/>
                  <a:pt x="195713" y="5216892"/>
                </a:cubicBezTo>
                <a:lnTo>
                  <a:pt x="186088" y="5226517"/>
                </a:lnTo>
              </a:path>
            </a:pathLst>
          </a:custGeom>
          <a:ln w="317500" cap="rnd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921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0525" y="116632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8" y="155679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013176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2" y="1700808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12" descr="C:\Users\WinXP\Desktop\карти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212976"/>
            <a:ext cx="661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7" y="4941169"/>
            <a:ext cx="766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75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6" y="4048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4" y="1889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1" y="620713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90" y="18891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1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9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1" y="0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4" y="908050"/>
            <a:ext cx="1131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3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9" y="404814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052513"/>
            <a:ext cx="13668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49" y="2924944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3" y="134076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548680"/>
            <a:ext cx="1562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755576" y="980729"/>
            <a:ext cx="7488832" cy="5773009"/>
          </a:xfrm>
          <a:custGeom>
            <a:avLst/>
            <a:gdLst>
              <a:gd name="connsiteX0" fmla="*/ 368968 w 8617819"/>
              <a:gd name="connsiteY0" fmla="*/ 5467149 h 5556985"/>
              <a:gd name="connsiteX1" fmla="*/ 436345 w 8617819"/>
              <a:gd name="connsiteY1" fmla="*/ 5428648 h 5556985"/>
              <a:gd name="connsiteX2" fmla="*/ 474846 w 8617819"/>
              <a:gd name="connsiteY2" fmla="*/ 5399772 h 5556985"/>
              <a:gd name="connsiteX3" fmla="*/ 551848 w 8617819"/>
              <a:gd name="connsiteY3" fmla="*/ 5399772 h 5556985"/>
              <a:gd name="connsiteX4" fmla="*/ 657726 w 8617819"/>
              <a:gd name="connsiteY4" fmla="*/ 5428648 h 5556985"/>
              <a:gd name="connsiteX5" fmla="*/ 773229 w 8617819"/>
              <a:gd name="connsiteY5" fmla="*/ 5467149 h 5556985"/>
              <a:gd name="connsiteX6" fmla="*/ 946484 w 8617819"/>
              <a:gd name="connsiteY6" fmla="*/ 5534526 h 5556985"/>
              <a:gd name="connsiteX7" fmla="*/ 1244867 w 8617819"/>
              <a:gd name="connsiteY7" fmla="*/ 5553776 h 5556985"/>
              <a:gd name="connsiteX8" fmla="*/ 1524000 w 8617819"/>
              <a:gd name="connsiteY8" fmla="*/ 5553776 h 5556985"/>
              <a:gd name="connsiteX9" fmla="*/ 1803132 w 8617819"/>
              <a:gd name="connsiteY9" fmla="*/ 5534526 h 5556985"/>
              <a:gd name="connsiteX10" fmla="*/ 1928261 w 8617819"/>
              <a:gd name="connsiteY10" fmla="*/ 5419023 h 5556985"/>
              <a:gd name="connsiteX11" fmla="*/ 2101515 w 8617819"/>
              <a:gd name="connsiteY11" fmla="*/ 5293894 h 5556985"/>
              <a:gd name="connsiteX12" fmla="*/ 2342147 w 8617819"/>
              <a:gd name="connsiteY12" fmla="*/ 5130265 h 5556985"/>
              <a:gd name="connsiteX13" fmla="*/ 2736783 w 8617819"/>
              <a:gd name="connsiteY13" fmla="*/ 5072513 h 5556985"/>
              <a:gd name="connsiteX14" fmla="*/ 3054416 w 8617819"/>
              <a:gd name="connsiteY14" fmla="*/ 5014762 h 5556985"/>
              <a:gd name="connsiteX15" fmla="*/ 3314298 w 8617819"/>
              <a:gd name="connsiteY15" fmla="*/ 5053263 h 5556985"/>
              <a:gd name="connsiteX16" fmla="*/ 3400926 w 8617819"/>
              <a:gd name="connsiteY16" fmla="*/ 5111014 h 5556985"/>
              <a:gd name="connsiteX17" fmla="*/ 3670433 w 8617819"/>
              <a:gd name="connsiteY17" fmla="*/ 5159141 h 5556985"/>
              <a:gd name="connsiteX18" fmla="*/ 3911065 w 8617819"/>
              <a:gd name="connsiteY18" fmla="*/ 5265019 h 5556985"/>
              <a:gd name="connsiteX19" fmla="*/ 4228698 w 8617819"/>
              <a:gd name="connsiteY19" fmla="*/ 5322770 h 5556985"/>
              <a:gd name="connsiteX20" fmla="*/ 4748463 w 8617819"/>
              <a:gd name="connsiteY20" fmla="*/ 5351646 h 5556985"/>
              <a:gd name="connsiteX21" fmla="*/ 5114223 w 8617819"/>
              <a:gd name="connsiteY21" fmla="*/ 5351646 h 5556985"/>
              <a:gd name="connsiteX22" fmla="*/ 5181600 w 8617819"/>
              <a:gd name="connsiteY22" fmla="*/ 5197642 h 5556985"/>
              <a:gd name="connsiteX23" fmla="*/ 5585861 w 8617819"/>
              <a:gd name="connsiteY23" fmla="*/ 5101389 h 5556985"/>
              <a:gd name="connsiteX24" fmla="*/ 5922745 w 8617819"/>
              <a:gd name="connsiteY24" fmla="*/ 5111014 h 5556985"/>
              <a:gd name="connsiteX25" fmla="*/ 6269254 w 8617819"/>
              <a:gd name="connsiteY25" fmla="*/ 5188016 h 5556985"/>
              <a:gd name="connsiteX26" fmla="*/ 6654265 w 8617819"/>
              <a:gd name="connsiteY26" fmla="*/ 5226517 h 5556985"/>
              <a:gd name="connsiteX27" fmla="*/ 7087402 w 8617819"/>
              <a:gd name="connsiteY27" fmla="*/ 5265019 h 5556985"/>
              <a:gd name="connsiteX28" fmla="*/ 7241406 w 8617819"/>
              <a:gd name="connsiteY28" fmla="*/ 5265019 h 5556985"/>
              <a:gd name="connsiteX29" fmla="*/ 7299157 w 8617819"/>
              <a:gd name="connsiteY29" fmla="*/ 5265019 h 5556985"/>
              <a:gd name="connsiteX30" fmla="*/ 7308783 w 8617819"/>
              <a:gd name="connsiteY30" fmla="*/ 5034012 h 5556985"/>
              <a:gd name="connsiteX31" fmla="*/ 7491663 w 8617819"/>
              <a:gd name="connsiteY31" fmla="*/ 4880008 h 5556985"/>
              <a:gd name="connsiteX32" fmla="*/ 7770795 w 8617819"/>
              <a:gd name="connsiteY32" fmla="*/ 4764505 h 5556985"/>
              <a:gd name="connsiteX33" fmla="*/ 7982551 w 8617819"/>
              <a:gd name="connsiteY33" fmla="*/ 4658627 h 5556985"/>
              <a:gd name="connsiteX34" fmla="*/ 8107680 w 8617819"/>
              <a:gd name="connsiteY34" fmla="*/ 4591250 h 5556985"/>
              <a:gd name="connsiteX35" fmla="*/ 8175056 w 8617819"/>
              <a:gd name="connsiteY35" fmla="*/ 4523873 h 5556985"/>
              <a:gd name="connsiteX36" fmla="*/ 8194307 w 8617819"/>
              <a:gd name="connsiteY36" fmla="*/ 4485372 h 5556985"/>
              <a:gd name="connsiteX37" fmla="*/ 8271309 w 8617819"/>
              <a:gd name="connsiteY37" fmla="*/ 4398745 h 5556985"/>
              <a:gd name="connsiteX38" fmla="*/ 8521566 w 8617819"/>
              <a:gd name="connsiteY38" fmla="*/ 4292867 h 5556985"/>
              <a:gd name="connsiteX39" fmla="*/ 8550442 w 8617819"/>
              <a:gd name="connsiteY39" fmla="*/ 4138863 h 5556985"/>
              <a:gd name="connsiteX40" fmla="*/ 8598568 w 8617819"/>
              <a:gd name="connsiteY40" fmla="*/ 3965608 h 5556985"/>
              <a:gd name="connsiteX41" fmla="*/ 8588943 w 8617819"/>
              <a:gd name="connsiteY41" fmla="*/ 3782728 h 5556985"/>
              <a:gd name="connsiteX42" fmla="*/ 8425313 w 8617819"/>
              <a:gd name="connsiteY42" fmla="*/ 3705726 h 5556985"/>
              <a:gd name="connsiteX43" fmla="*/ 8223183 w 8617819"/>
              <a:gd name="connsiteY43" fmla="*/ 3657600 h 5556985"/>
              <a:gd name="connsiteX44" fmla="*/ 8069178 w 8617819"/>
              <a:gd name="connsiteY44" fmla="*/ 3647974 h 5556985"/>
              <a:gd name="connsiteX45" fmla="*/ 7963301 w 8617819"/>
              <a:gd name="connsiteY45" fmla="*/ 3619099 h 5556985"/>
              <a:gd name="connsiteX46" fmla="*/ 7838172 w 8617819"/>
              <a:gd name="connsiteY46" fmla="*/ 3465094 h 5556985"/>
              <a:gd name="connsiteX47" fmla="*/ 7992176 w 8617819"/>
              <a:gd name="connsiteY47" fmla="*/ 3262964 h 5556985"/>
              <a:gd name="connsiteX48" fmla="*/ 8146181 w 8617819"/>
              <a:gd name="connsiteY48" fmla="*/ 3157086 h 5556985"/>
              <a:gd name="connsiteX49" fmla="*/ 8184682 w 8617819"/>
              <a:gd name="connsiteY49" fmla="*/ 3108960 h 5556985"/>
              <a:gd name="connsiteX50" fmla="*/ 8203932 w 8617819"/>
              <a:gd name="connsiteY50" fmla="*/ 2887579 h 5556985"/>
              <a:gd name="connsiteX51" fmla="*/ 8203932 w 8617819"/>
              <a:gd name="connsiteY51" fmla="*/ 2521819 h 5556985"/>
              <a:gd name="connsiteX52" fmla="*/ 8146181 w 8617819"/>
              <a:gd name="connsiteY52" fmla="*/ 2358189 h 5556985"/>
              <a:gd name="connsiteX53" fmla="*/ 7895924 w 8617819"/>
              <a:gd name="connsiteY53" fmla="*/ 2271562 h 5556985"/>
              <a:gd name="connsiteX54" fmla="*/ 7530164 w 8617819"/>
              <a:gd name="connsiteY54" fmla="*/ 2204185 h 5556985"/>
              <a:gd name="connsiteX55" fmla="*/ 7366534 w 8617819"/>
              <a:gd name="connsiteY55" fmla="*/ 2175309 h 5556985"/>
              <a:gd name="connsiteX56" fmla="*/ 7193280 w 8617819"/>
              <a:gd name="connsiteY56" fmla="*/ 2079056 h 5556985"/>
              <a:gd name="connsiteX57" fmla="*/ 6721642 w 8617819"/>
              <a:gd name="connsiteY57" fmla="*/ 1809549 h 5556985"/>
              <a:gd name="connsiteX58" fmla="*/ 6952648 w 8617819"/>
              <a:gd name="connsiteY58" fmla="*/ 1463040 h 5556985"/>
              <a:gd name="connsiteX59" fmla="*/ 7174029 w 8617819"/>
              <a:gd name="connsiteY59" fmla="*/ 1347536 h 5556985"/>
              <a:gd name="connsiteX60" fmla="*/ 7549414 w 8617819"/>
              <a:gd name="connsiteY60" fmla="*/ 1270534 h 5556985"/>
              <a:gd name="connsiteX61" fmla="*/ 7713044 w 8617819"/>
              <a:gd name="connsiteY61" fmla="*/ 1174282 h 5556985"/>
              <a:gd name="connsiteX62" fmla="*/ 7732294 w 8617819"/>
              <a:gd name="connsiteY62" fmla="*/ 1049153 h 5556985"/>
              <a:gd name="connsiteX63" fmla="*/ 7607166 w 8617819"/>
              <a:gd name="connsiteY63" fmla="*/ 798896 h 5556985"/>
              <a:gd name="connsiteX64" fmla="*/ 7356909 w 8617819"/>
              <a:gd name="connsiteY64" fmla="*/ 644892 h 5556985"/>
              <a:gd name="connsiteX65" fmla="*/ 7068151 w 8617819"/>
              <a:gd name="connsiteY65" fmla="*/ 529389 h 5556985"/>
              <a:gd name="connsiteX66" fmla="*/ 6817894 w 8617819"/>
              <a:gd name="connsiteY66" fmla="*/ 356134 h 5556985"/>
              <a:gd name="connsiteX67" fmla="*/ 6481010 w 8617819"/>
              <a:gd name="connsiteY67" fmla="*/ 163629 h 5556985"/>
              <a:gd name="connsiteX68" fmla="*/ 6269254 w 8617819"/>
              <a:gd name="connsiteY68" fmla="*/ 67376 h 5556985"/>
              <a:gd name="connsiteX69" fmla="*/ 6182627 w 8617819"/>
              <a:gd name="connsiteY69" fmla="*/ 57751 h 5556985"/>
              <a:gd name="connsiteX70" fmla="*/ 5922745 w 8617819"/>
              <a:gd name="connsiteY70" fmla="*/ 38501 h 5556985"/>
              <a:gd name="connsiteX71" fmla="*/ 5787991 w 8617819"/>
              <a:gd name="connsiteY71" fmla="*/ 125128 h 5556985"/>
              <a:gd name="connsiteX72" fmla="*/ 5701364 w 8617819"/>
              <a:gd name="connsiteY72" fmla="*/ 250256 h 5556985"/>
              <a:gd name="connsiteX73" fmla="*/ 5479983 w 8617819"/>
              <a:gd name="connsiteY73" fmla="*/ 288757 h 5556985"/>
              <a:gd name="connsiteX74" fmla="*/ 5277852 w 8617819"/>
              <a:gd name="connsiteY74" fmla="*/ 288757 h 5556985"/>
              <a:gd name="connsiteX75" fmla="*/ 5046846 w 8617819"/>
              <a:gd name="connsiteY75" fmla="*/ 240631 h 5556985"/>
              <a:gd name="connsiteX76" fmla="*/ 4892842 w 8617819"/>
              <a:gd name="connsiteY76" fmla="*/ 115503 h 5556985"/>
              <a:gd name="connsiteX77" fmla="*/ 4748463 w 8617819"/>
              <a:gd name="connsiteY77" fmla="*/ 38501 h 5556985"/>
              <a:gd name="connsiteX78" fmla="*/ 4594458 w 8617819"/>
              <a:gd name="connsiteY78" fmla="*/ 19250 h 5556985"/>
              <a:gd name="connsiteX79" fmla="*/ 4440454 w 8617819"/>
              <a:gd name="connsiteY79" fmla="*/ 9625 h 5556985"/>
              <a:gd name="connsiteX80" fmla="*/ 4353827 w 8617819"/>
              <a:gd name="connsiteY80" fmla="*/ 9625 h 5556985"/>
              <a:gd name="connsiteX81" fmla="*/ 4247949 w 8617819"/>
              <a:gd name="connsiteY81" fmla="*/ 67376 h 5556985"/>
              <a:gd name="connsiteX82" fmla="*/ 4161322 w 8617819"/>
              <a:gd name="connsiteY82" fmla="*/ 163629 h 5556985"/>
              <a:gd name="connsiteX83" fmla="*/ 3939941 w 8617819"/>
              <a:gd name="connsiteY83" fmla="*/ 240631 h 5556985"/>
              <a:gd name="connsiteX84" fmla="*/ 3814812 w 8617819"/>
              <a:gd name="connsiteY84" fmla="*/ 240631 h 5556985"/>
              <a:gd name="connsiteX85" fmla="*/ 3718560 w 8617819"/>
              <a:gd name="connsiteY85" fmla="*/ 211755 h 5556985"/>
              <a:gd name="connsiteX86" fmla="*/ 3564555 w 8617819"/>
              <a:gd name="connsiteY86" fmla="*/ 144379 h 5556985"/>
              <a:gd name="connsiteX87" fmla="*/ 3497178 w 8617819"/>
              <a:gd name="connsiteY87" fmla="*/ 105877 h 5556985"/>
              <a:gd name="connsiteX88" fmla="*/ 3218046 w 8617819"/>
              <a:gd name="connsiteY88" fmla="*/ 77002 h 5556985"/>
              <a:gd name="connsiteX89" fmla="*/ 3092917 w 8617819"/>
              <a:gd name="connsiteY89" fmla="*/ 67376 h 5556985"/>
              <a:gd name="connsiteX90" fmla="*/ 2987040 w 8617819"/>
              <a:gd name="connsiteY90" fmla="*/ 86627 h 5556985"/>
              <a:gd name="connsiteX91" fmla="*/ 2900412 w 8617819"/>
              <a:gd name="connsiteY91" fmla="*/ 144379 h 5556985"/>
              <a:gd name="connsiteX92" fmla="*/ 2861911 w 8617819"/>
              <a:gd name="connsiteY92" fmla="*/ 240631 h 5556985"/>
              <a:gd name="connsiteX93" fmla="*/ 2784909 w 8617819"/>
              <a:gd name="connsiteY93" fmla="*/ 356134 h 5556985"/>
              <a:gd name="connsiteX94" fmla="*/ 2659781 w 8617819"/>
              <a:gd name="connsiteY94" fmla="*/ 490888 h 5556985"/>
              <a:gd name="connsiteX95" fmla="*/ 2496151 w 8617819"/>
              <a:gd name="connsiteY95" fmla="*/ 567890 h 5556985"/>
              <a:gd name="connsiteX96" fmla="*/ 2313271 w 8617819"/>
              <a:gd name="connsiteY96" fmla="*/ 567890 h 5556985"/>
              <a:gd name="connsiteX97" fmla="*/ 2043764 w 8617819"/>
              <a:gd name="connsiteY97" fmla="*/ 567890 h 5556985"/>
              <a:gd name="connsiteX98" fmla="*/ 1870509 w 8617819"/>
              <a:gd name="connsiteY98" fmla="*/ 548640 h 5556985"/>
              <a:gd name="connsiteX99" fmla="*/ 1774256 w 8617819"/>
              <a:gd name="connsiteY99" fmla="*/ 587141 h 5556985"/>
              <a:gd name="connsiteX100" fmla="*/ 1706880 w 8617819"/>
              <a:gd name="connsiteY100" fmla="*/ 702644 h 5556985"/>
              <a:gd name="connsiteX101" fmla="*/ 1658753 w 8617819"/>
              <a:gd name="connsiteY101" fmla="*/ 798896 h 5556985"/>
              <a:gd name="connsiteX102" fmla="*/ 1341120 w 8617819"/>
              <a:gd name="connsiteY102" fmla="*/ 866273 h 5556985"/>
              <a:gd name="connsiteX103" fmla="*/ 1129364 w 8617819"/>
              <a:gd name="connsiteY103" fmla="*/ 952901 h 5556985"/>
              <a:gd name="connsiteX104" fmla="*/ 1100488 w 8617819"/>
              <a:gd name="connsiteY104" fmla="*/ 981776 h 5556985"/>
              <a:gd name="connsiteX105" fmla="*/ 927233 w 8617819"/>
              <a:gd name="connsiteY105" fmla="*/ 1116530 h 5556985"/>
              <a:gd name="connsiteX106" fmla="*/ 850231 w 8617819"/>
              <a:gd name="connsiteY106" fmla="*/ 1193532 h 5556985"/>
              <a:gd name="connsiteX107" fmla="*/ 676976 w 8617819"/>
              <a:gd name="connsiteY107" fmla="*/ 1347536 h 5556985"/>
              <a:gd name="connsiteX108" fmla="*/ 638475 w 8617819"/>
              <a:gd name="connsiteY108" fmla="*/ 1357162 h 5556985"/>
              <a:gd name="connsiteX109" fmla="*/ 465221 w 8617819"/>
              <a:gd name="connsiteY109" fmla="*/ 1540042 h 5556985"/>
              <a:gd name="connsiteX110" fmla="*/ 436345 w 8617819"/>
              <a:gd name="connsiteY110" fmla="*/ 1568917 h 5556985"/>
              <a:gd name="connsiteX111" fmla="*/ 417094 w 8617819"/>
              <a:gd name="connsiteY111" fmla="*/ 1732547 h 5556985"/>
              <a:gd name="connsiteX112" fmla="*/ 378593 w 8617819"/>
              <a:gd name="connsiteY112" fmla="*/ 1799924 h 5556985"/>
              <a:gd name="connsiteX113" fmla="*/ 282341 w 8617819"/>
              <a:gd name="connsiteY113" fmla="*/ 2030930 h 5556985"/>
              <a:gd name="connsiteX114" fmla="*/ 234214 w 8617819"/>
              <a:gd name="connsiteY114" fmla="*/ 2290812 h 5556985"/>
              <a:gd name="connsiteX115" fmla="*/ 195713 w 8617819"/>
              <a:gd name="connsiteY115" fmla="*/ 2406315 h 5556985"/>
              <a:gd name="connsiteX116" fmla="*/ 195713 w 8617819"/>
              <a:gd name="connsiteY116" fmla="*/ 2521819 h 5556985"/>
              <a:gd name="connsiteX117" fmla="*/ 195713 w 8617819"/>
              <a:gd name="connsiteY117" fmla="*/ 2723949 h 5556985"/>
              <a:gd name="connsiteX118" fmla="*/ 128336 w 8617819"/>
              <a:gd name="connsiteY118" fmla="*/ 2993456 h 5556985"/>
              <a:gd name="connsiteX119" fmla="*/ 109086 w 8617819"/>
              <a:gd name="connsiteY119" fmla="*/ 3099334 h 5556985"/>
              <a:gd name="connsiteX120" fmla="*/ 60960 w 8617819"/>
              <a:gd name="connsiteY120" fmla="*/ 3291840 h 5556985"/>
              <a:gd name="connsiteX121" fmla="*/ 22458 w 8617819"/>
              <a:gd name="connsiteY121" fmla="*/ 3503595 h 5556985"/>
              <a:gd name="connsiteX122" fmla="*/ 3208 w 8617819"/>
              <a:gd name="connsiteY122" fmla="*/ 3628724 h 5556985"/>
              <a:gd name="connsiteX123" fmla="*/ 3208 w 8617819"/>
              <a:gd name="connsiteY123" fmla="*/ 3715351 h 5556985"/>
              <a:gd name="connsiteX124" fmla="*/ 12833 w 8617819"/>
              <a:gd name="connsiteY124" fmla="*/ 3811604 h 5556985"/>
              <a:gd name="connsiteX125" fmla="*/ 32084 w 8617819"/>
              <a:gd name="connsiteY125" fmla="*/ 3869355 h 5556985"/>
              <a:gd name="connsiteX126" fmla="*/ 41709 w 8617819"/>
              <a:gd name="connsiteY126" fmla="*/ 4004109 h 5556985"/>
              <a:gd name="connsiteX127" fmla="*/ 41709 w 8617819"/>
              <a:gd name="connsiteY127" fmla="*/ 4129237 h 5556985"/>
              <a:gd name="connsiteX128" fmla="*/ 60960 w 8617819"/>
              <a:gd name="connsiteY128" fmla="*/ 4196614 h 5556985"/>
              <a:gd name="connsiteX129" fmla="*/ 89835 w 8617819"/>
              <a:gd name="connsiteY129" fmla="*/ 4254366 h 5556985"/>
              <a:gd name="connsiteX130" fmla="*/ 166837 w 8617819"/>
              <a:gd name="connsiteY130" fmla="*/ 4312117 h 5556985"/>
              <a:gd name="connsiteX131" fmla="*/ 301591 w 8617819"/>
              <a:gd name="connsiteY131" fmla="*/ 4408370 h 5556985"/>
              <a:gd name="connsiteX132" fmla="*/ 426720 w 8617819"/>
              <a:gd name="connsiteY132" fmla="*/ 4485372 h 5556985"/>
              <a:gd name="connsiteX133" fmla="*/ 474846 w 8617819"/>
              <a:gd name="connsiteY133" fmla="*/ 4485372 h 5556985"/>
              <a:gd name="connsiteX134" fmla="*/ 513347 w 8617819"/>
              <a:gd name="connsiteY134" fmla="*/ 4523873 h 5556985"/>
              <a:gd name="connsiteX135" fmla="*/ 542223 w 8617819"/>
              <a:gd name="connsiteY135" fmla="*/ 4629751 h 5556985"/>
              <a:gd name="connsiteX136" fmla="*/ 532597 w 8617819"/>
              <a:gd name="connsiteY136" fmla="*/ 4803006 h 5556985"/>
              <a:gd name="connsiteX137" fmla="*/ 522972 w 8617819"/>
              <a:gd name="connsiteY137" fmla="*/ 4851132 h 5556985"/>
              <a:gd name="connsiteX138" fmla="*/ 474846 w 8617819"/>
              <a:gd name="connsiteY138" fmla="*/ 4966635 h 5556985"/>
              <a:gd name="connsiteX139" fmla="*/ 340092 w 8617819"/>
              <a:gd name="connsiteY139" fmla="*/ 5091764 h 5556985"/>
              <a:gd name="connsiteX140" fmla="*/ 301591 w 8617819"/>
              <a:gd name="connsiteY140" fmla="*/ 5149515 h 5556985"/>
              <a:gd name="connsiteX141" fmla="*/ 224589 w 8617819"/>
              <a:gd name="connsiteY141" fmla="*/ 5188016 h 5556985"/>
              <a:gd name="connsiteX142" fmla="*/ 195713 w 8617819"/>
              <a:gd name="connsiteY142" fmla="*/ 5216892 h 5556985"/>
              <a:gd name="connsiteX143" fmla="*/ 186088 w 8617819"/>
              <a:gd name="connsiteY143" fmla="*/ 5226517 h 55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617819" h="5556985">
                <a:moveTo>
                  <a:pt x="368968" y="5467149"/>
                </a:moveTo>
                <a:cubicBezTo>
                  <a:pt x="393833" y="5453513"/>
                  <a:pt x="418699" y="5439878"/>
                  <a:pt x="436345" y="5428648"/>
                </a:cubicBezTo>
                <a:cubicBezTo>
                  <a:pt x="453991" y="5417419"/>
                  <a:pt x="455596" y="5404585"/>
                  <a:pt x="474846" y="5399772"/>
                </a:cubicBezTo>
                <a:cubicBezTo>
                  <a:pt x="494096" y="5394959"/>
                  <a:pt x="521368" y="5394959"/>
                  <a:pt x="551848" y="5399772"/>
                </a:cubicBezTo>
                <a:cubicBezTo>
                  <a:pt x="582328" y="5404585"/>
                  <a:pt x="620829" y="5417419"/>
                  <a:pt x="657726" y="5428648"/>
                </a:cubicBezTo>
                <a:cubicBezTo>
                  <a:pt x="694623" y="5439877"/>
                  <a:pt x="725103" y="5449503"/>
                  <a:pt x="773229" y="5467149"/>
                </a:cubicBezTo>
                <a:cubicBezTo>
                  <a:pt x="821355" y="5484795"/>
                  <a:pt x="867878" y="5520088"/>
                  <a:pt x="946484" y="5534526"/>
                </a:cubicBezTo>
                <a:cubicBezTo>
                  <a:pt x="1025090" y="5548964"/>
                  <a:pt x="1148614" y="5550568"/>
                  <a:pt x="1244867" y="5553776"/>
                </a:cubicBezTo>
                <a:cubicBezTo>
                  <a:pt x="1341120" y="5556984"/>
                  <a:pt x="1430956" y="5556984"/>
                  <a:pt x="1524000" y="5553776"/>
                </a:cubicBezTo>
                <a:cubicBezTo>
                  <a:pt x="1617044" y="5550568"/>
                  <a:pt x="1735755" y="5556985"/>
                  <a:pt x="1803132" y="5534526"/>
                </a:cubicBezTo>
                <a:cubicBezTo>
                  <a:pt x="1870509" y="5512067"/>
                  <a:pt x="1878531" y="5459128"/>
                  <a:pt x="1928261" y="5419023"/>
                </a:cubicBezTo>
                <a:cubicBezTo>
                  <a:pt x="1977991" y="5378918"/>
                  <a:pt x="2032534" y="5342020"/>
                  <a:pt x="2101515" y="5293894"/>
                </a:cubicBezTo>
                <a:cubicBezTo>
                  <a:pt x="2170496" y="5245768"/>
                  <a:pt x="2236269" y="5167162"/>
                  <a:pt x="2342147" y="5130265"/>
                </a:cubicBezTo>
                <a:cubicBezTo>
                  <a:pt x="2448025" y="5093368"/>
                  <a:pt x="2618072" y="5091763"/>
                  <a:pt x="2736783" y="5072513"/>
                </a:cubicBezTo>
                <a:cubicBezTo>
                  <a:pt x="2855494" y="5053263"/>
                  <a:pt x="2958164" y="5017970"/>
                  <a:pt x="3054416" y="5014762"/>
                </a:cubicBezTo>
                <a:cubicBezTo>
                  <a:pt x="3150668" y="5011554"/>
                  <a:pt x="3256546" y="5037221"/>
                  <a:pt x="3314298" y="5053263"/>
                </a:cubicBezTo>
                <a:cubicBezTo>
                  <a:pt x="3372050" y="5069305"/>
                  <a:pt x="3341570" y="5093368"/>
                  <a:pt x="3400926" y="5111014"/>
                </a:cubicBezTo>
                <a:cubicBezTo>
                  <a:pt x="3460282" y="5128660"/>
                  <a:pt x="3585410" y="5133474"/>
                  <a:pt x="3670433" y="5159141"/>
                </a:cubicBezTo>
                <a:cubicBezTo>
                  <a:pt x="3755456" y="5184808"/>
                  <a:pt x="3818021" y="5237748"/>
                  <a:pt x="3911065" y="5265019"/>
                </a:cubicBezTo>
                <a:cubicBezTo>
                  <a:pt x="4004109" y="5292291"/>
                  <a:pt x="4089132" y="5308332"/>
                  <a:pt x="4228698" y="5322770"/>
                </a:cubicBezTo>
                <a:cubicBezTo>
                  <a:pt x="4368264" y="5337208"/>
                  <a:pt x="4600876" y="5346833"/>
                  <a:pt x="4748463" y="5351646"/>
                </a:cubicBezTo>
                <a:cubicBezTo>
                  <a:pt x="4896050" y="5356459"/>
                  <a:pt x="5042033" y="5377313"/>
                  <a:pt x="5114223" y="5351646"/>
                </a:cubicBezTo>
                <a:cubicBezTo>
                  <a:pt x="5186413" y="5325979"/>
                  <a:pt x="5102994" y="5239351"/>
                  <a:pt x="5181600" y="5197642"/>
                </a:cubicBezTo>
                <a:cubicBezTo>
                  <a:pt x="5260206" y="5155933"/>
                  <a:pt x="5462337" y="5115827"/>
                  <a:pt x="5585861" y="5101389"/>
                </a:cubicBezTo>
                <a:cubicBezTo>
                  <a:pt x="5709385" y="5086951"/>
                  <a:pt x="5808846" y="5096576"/>
                  <a:pt x="5922745" y="5111014"/>
                </a:cubicBezTo>
                <a:cubicBezTo>
                  <a:pt x="6036644" y="5125452"/>
                  <a:pt x="6147334" y="5168766"/>
                  <a:pt x="6269254" y="5188016"/>
                </a:cubicBezTo>
                <a:cubicBezTo>
                  <a:pt x="6391174" y="5207266"/>
                  <a:pt x="6654265" y="5226517"/>
                  <a:pt x="6654265" y="5226517"/>
                </a:cubicBezTo>
                <a:lnTo>
                  <a:pt x="7087402" y="5265019"/>
                </a:lnTo>
                <a:cubicBezTo>
                  <a:pt x="7185259" y="5271436"/>
                  <a:pt x="7241406" y="5265019"/>
                  <a:pt x="7241406" y="5265019"/>
                </a:cubicBezTo>
                <a:cubicBezTo>
                  <a:pt x="7276698" y="5265019"/>
                  <a:pt x="7287928" y="5303520"/>
                  <a:pt x="7299157" y="5265019"/>
                </a:cubicBezTo>
                <a:cubicBezTo>
                  <a:pt x="7310387" y="5226518"/>
                  <a:pt x="7276699" y="5098180"/>
                  <a:pt x="7308783" y="5034012"/>
                </a:cubicBezTo>
                <a:cubicBezTo>
                  <a:pt x="7340867" y="4969844"/>
                  <a:pt x="7414661" y="4924926"/>
                  <a:pt x="7491663" y="4880008"/>
                </a:cubicBezTo>
                <a:cubicBezTo>
                  <a:pt x="7568665" y="4835090"/>
                  <a:pt x="7688981" y="4801402"/>
                  <a:pt x="7770795" y="4764505"/>
                </a:cubicBezTo>
                <a:cubicBezTo>
                  <a:pt x="7852609" y="4727608"/>
                  <a:pt x="7926404" y="4687503"/>
                  <a:pt x="7982551" y="4658627"/>
                </a:cubicBezTo>
                <a:cubicBezTo>
                  <a:pt x="8038699" y="4629751"/>
                  <a:pt x="8075596" y="4613709"/>
                  <a:pt x="8107680" y="4591250"/>
                </a:cubicBezTo>
                <a:cubicBezTo>
                  <a:pt x="8139764" y="4568791"/>
                  <a:pt x="8160618" y="4541519"/>
                  <a:pt x="8175056" y="4523873"/>
                </a:cubicBezTo>
                <a:cubicBezTo>
                  <a:pt x="8189494" y="4506227"/>
                  <a:pt x="8178265" y="4506227"/>
                  <a:pt x="8194307" y="4485372"/>
                </a:cubicBezTo>
                <a:cubicBezTo>
                  <a:pt x="8210349" y="4464517"/>
                  <a:pt x="8216766" y="4430829"/>
                  <a:pt x="8271309" y="4398745"/>
                </a:cubicBezTo>
                <a:cubicBezTo>
                  <a:pt x="8325852" y="4366661"/>
                  <a:pt x="8475044" y="4336181"/>
                  <a:pt x="8521566" y="4292867"/>
                </a:cubicBezTo>
                <a:cubicBezTo>
                  <a:pt x="8568088" y="4249553"/>
                  <a:pt x="8537608" y="4193406"/>
                  <a:pt x="8550442" y="4138863"/>
                </a:cubicBezTo>
                <a:cubicBezTo>
                  <a:pt x="8563276" y="4084320"/>
                  <a:pt x="8592151" y="4024964"/>
                  <a:pt x="8598568" y="3965608"/>
                </a:cubicBezTo>
                <a:cubicBezTo>
                  <a:pt x="8604985" y="3906252"/>
                  <a:pt x="8617819" y="3826042"/>
                  <a:pt x="8588943" y="3782728"/>
                </a:cubicBezTo>
                <a:cubicBezTo>
                  <a:pt x="8560067" y="3739414"/>
                  <a:pt x="8486273" y="3726581"/>
                  <a:pt x="8425313" y="3705726"/>
                </a:cubicBezTo>
                <a:cubicBezTo>
                  <a:pt x="8364353" y="3684871"/>
                  <a:pt x="8282539" y="3667225"/>
                  <a:pt x="8223183" y="3657600"/>
                </a:cubicBezTo>
                <a:cubicBezTo>
                  <a:pt x="8163827" y="3647975"/>
                  <a:pt x="8112492" y="3654391"/>
                  <a:pt x="8069178" y="3647974"/>
                </a:cubicBezTo>
                <a:cubicBezTo>
                  <a:pt x="8025864" y="3641557"/>
                  <a:pt x="8001802" y="3649579"/>
                  <a:pt x="7963301" y="3619099"/>
                </a:cubicBezTo>
                <a:cubicBezTo>
                  <a:pt x="7924800" y="3588619"/>
                  <a:pt x="7833360" y="3524450"/>
                  <a:pt x="7838172" y="3465094"/>
                </a:cubicBezTo>
                <a:cubicBezTo>
                  <a:pt x="7842985" y="3405738"/>
                  <a:pt x="7940841" y="3314299"/>
                  <a:pt x="7992176" y="3262964"/>
                </a:cubicBezTo>
                <a:cubicBezTo>
                  <a:pt x="8043511" y="3211629"/>
                  <a:pt x="8114097" y="3182753"/>
                  <a:pt x="8146181" y="3157086"/>
                </a:cubicBezTo>
                <a:cubicBezTo>
                  <a:pt x="8178265" y="3131419"/>
                  <a:pt x="8175057" y="3153878"/>
                  <a:pt x="8184682" y="3108960"/>
                </a:cubicBezTo>
                <a:cubicBezTo>
                  <a:pt x="8194307" y="3064042"/>
                  <a:pt x="8200724" y="2985436"/>
                  <a:pt x="8203932" y="2887579"/>
                </a:cubicBezTo>
                <a:cubicBezTo>
                  <a:pt x="8207140" y="2789722"/>
                  <a:pt x="8213557" y="2610051"/>
                  <a:pt x="8203932" y="2521819"/>
                </a:cubicBezTo>
                <a:cubicBezTo>
                  <a:pt x="8194307" y="2433587"/>
                  <a:pt x="8197516" y="2399898"/>
                  <a:pt x="8146181" y="2358189"/>
                </a:cubicBezTo>
                <a:cubicBezTo>
                  <a:pt x="8094846" y="2316480"/>
                  <a:pt x="7998593" y="2297229"/>
                  <a:pt x="7895924" y="2271562"/>
                </a:cubicBezTo>
                <a:cubicBezTo>
                  <a:pt x="7793255" y="2245895"/>
                  <a:pt x="7530164" y="2204185"/>
                  <a:pt x="7530164" y="2204185"/>
                </a:cubicBezTo>
                <a:cubicBezTo>
                  <a:pt x="7441932" y="2188143"/>
                  <a:pt x="7422681" y="2196164"/>
                  <a:pt x="7366534" y="2175309"/>
                </a:cubicBezTo>
                <a:cubicBezTo>
                  <a:pt x="7310387" y="2154454"/>
                  <a:pt x="7193280" y="2079056"/>
                  <a:pt x="7193280" y="2079056"/>
                </a:cubicBezTo>
                <a:cubicBezTo>
                  <a:pt x="7085798" y="2018096"/>
                  <a:pt x="6761747" y="1912218"/>
                  <a:pt x="6721642" y="1809549"/>
                </a:cubicBezTo>
                <a:cubicBezTo>
                  <a:pt x="6681537" y="1706880"/>
                  <a:pt x="6877250" y="1540042"/>
                  <a:pt x="6952648" y="1463040"/>
                </a:cubicBezTo>
                <a:cubicBezTo>
                  <a:pt x="7028046" y="1386038"/>
                  <a:pt x="7074568" y="1379620"/>
                  <a:pt x="7174029" y="1347536"/>
                </a:cubicBezTo>
                <a:cubicBezTo>
                  <a:pt x="7273490" y="1315452"/>
                  <a:pt x="7459578" y="1299410"/>
                  <a:pt x="7549414" y="1270534"/>
                </a:cubicBezTo>
                <a:cubicBezTo>
                  <a:pt x="7639250" y="1241658"/>
                  <a:pt x="7682564" y="1211179"/>
                  <a:pt x="7713044" y="1174282"/>
                </a:cubicBezTo>
                <a:cubicBezTo>
                  <a:pt x="7743524" y="1137385"/>
                  <a:pt x="7749940" y="1111717"/>
                  <a:pt x="7732294" y="1049153"/>
                </a:cubicBezTo>
                <a:cubicBezTo>
                  <a:pt x="7714648" y="986589"/>
                  <a:pt x="7669730" y="866273"/>
                  <a:pt x="7607166" y="798896"/>
                </a:cubicBezTo>
                <a:cubicBezTo>
                  <a:pt x="7544602" y="731519"/>
                  <a:pt x="7446745" y="689810"/>
                  <a:pt x="7356909" y="644892"/>
                </a:cubicBezTo>
                <a:cubicBezTo>
                  <a:pt x="7267073" y="599974"/>
                  <a:pt x="7157987" y="577515"/>
                  <a:pt x="7068151" y="529389"/>
                </a:cubicBezTo>
                <a:cubicBezTo>
                  <a:pt x="6978315" y="481263"/>
                  <a:pt x="6915751" y="417094"/>
                  <a:pt x="6817894" y="356134"/>
                </a:cubicBezTo>
                <a:cubicBezTo>
                  <a:pt x="6720037" y="295174"/>
                  <a:pt x="6572450" y="211755"/>
                  <a:pt x="6481010" y="163629"/>
                </a:cubicBezTo>
                <a:cubicBezTo>
                  <a:pt x="6389570" y="115503"/>
                  <a:pt x="6318984" y="85022"/>
                  <a:pt x="6269254" y="67376"/>
                </a:cubicBezTo>
                <a:cubicBezTo>
                  <a:pt x="6219524" y="49730"/>
                  <a:pt x="6182627" y="57751"/>
                  <a:pt x="6182627" y="57751"/>
                </a:cubicBezTo>
                <a:cubicBezTo>
                  <a:pt x="6124876" y="52939"/>
                  <a:pt x="5988518" y="27272"/>
                  <a:pt x="5922745" y="38501"/>
                </a:cubicBezTo>
                <a:cubicBezTo>
                  <a:pt x="5856972" y="49731"/>
                  <a:pt x="5824888" y="89836"/>
                  <a:pt x="5787991" y="125128"/>
                </a:cubicBezTo>
                <a:cubicBezTo>
                  <a:pt x="5751094" y="160420"/>
                  <a:pt x="5752699" y="222985"/>
                  <a:pt x="5701364" y="250256"/>
                </a:cubicBezTo>
                <a:cubicBezTo>
                  <a:pt x="5650029" y="277527"/>
                  <a:pt x="5550568" y="282340"/>
                  <a:pt x="5479983" y="288757"/>
                </a:cubicBezTo>
                <a:cubicBezTo>
                  <a:pt x="5409398" y="295174"/>
                  <a:pt x="5350041" y="296778"/>
                  <a:pt x="5277852" y="288757"/>
                </a:cubicBezTo>
                <a:cubicBezTo>
                  <a:pt x="5205663" y="280736"/>
                  <a:pt x="5111014" y="269507"/>
                  <a:pt x="5046846" y="240631"/>
                </a:cubicBezTo>
                <a:cubicBezTo>
                  <a:pt x="4982678" y="211755"/>
                  <a:pt x="4942572" y="149191"/>
                  <a:pt x="4892842" y="115503"/>
                </a:cubicBezTo>
                <a:cubicBezTo>
                  <a:pt x="4843112" y="81815"/>
                  <a:pt x="4798194" y="54543"/>
                  <a:pt x="4748463" y="38501"/>
                </a:cubicBezTo>
                <a:cubicBezTo>
                  <a:pt x="4698732" y="22459"/>
                  <a:pt x="4645793" y="24063"/>
                  <a:pt x="4594458" y="19250"/>
                </a:cubicBezTo>
                <a:cubicBezTo>
                  <a:pt x="4543123" y="14437"/>
                  <a:pt x="4480559" y="11229"/>
                  <a:pt x="4440454" y="9625"/>
                </a:cubicBezTo>
                <a:cubicBezTo>
                  <a:pt x="4400349" y="8021"/>
                  <a:pt x="4385911" y="0"/>
                  <a:pt x="4353827" y="9625"/>
                </a:cubicBezTo>
                <a:cubicBezTo>
                  <a:pt x="4321743" y="19250"/>
                  <a:pt x="4280033" y="41709"/>
                  <a:pt x="4247949" y="67376"/>
                </a:cubicBezTo>
                <a:cubicBezTo>
                  <a:pt x="4215865" y="93043"/>
                  <a:pt x="4212657" y="134753"/>
                  <a:pt x="4161322" y="163629"/>
                </a:cubicBezTo>
                <a:cubicBezTo>
                  <a:pt x="4109987" y="192505"/>
                  <a:pt x="3997693" y="227797"/>
                  <a:pt x="3939941" y="240631"/>
                </a:cubicBezTo>
                <a:cubicBezTo>
                  <a:pt x="3882189" y="253465"/>
                  <a:pt x="3851709" y="245444"/>
                  <a:pt x="3814812" y="240631"/>
                </a:cubicBezTo>
                <a:cubicBezTo>
                  <a:pt x="3777915" y="235818"/>
                  <a:pt x="3760270" y="227797"/>
                  <a:pt x="3718560" y="211755"/>
                </a:cubicBezTo>
                <a:cubicBezTo>
                  <a:pt x="3676851" y="195713"/>
                  <a:pt x="3601452" y="162025"/>
                  <a:pt x="3564555" y="144379"/>
                </a:cubicBezTo>
                <a:cubicBezTo>
                  <a:pt x="3527658" y="126733"/>
                  <a:pt x="3554929" y="117106"/>
                  <a:pt x="3497178" y="105877"/>
                </a:cubicBezTo>
                <a:cubicBezTo>
                  <a:pt x="3439427" y="94648"/>
                  <a:pt x="3285423" y="83419"/>
                  <a:pt x="3218046" y="77002"/>
                </a:cubicBezTo>
                <a:cubicBezTo>
                  <a:pt x="3150669" y="70585"/>
                  <a:pt x="3131418" y="65772"/>
                  <a:pt x="3092917" y="67376"/>
                </a:cubicBezTo>
                <a:cubicBezTo>
                  <a:pt x="3054416" y="68980"/>
                  <a:pt x="3019124" y="73793"/>
                  <a:pt x="2987040" y="86627"/>
                </a:cubicBezTo>
                <a:cubicBezTo>
                  <a:pt x="2954956" y="99461"/>
                  <a:pt x="2921267" y="118712"/>
                  <a:pt x="2900412" y="144379"/>
                </a:cubicBezTo>
                <a:cubicBezTo>
                  <a:pt x="2879557" y="170046"/>
                  <a:pt x="2881161" y="205339"/>
                  <a:pt x="2861911" y="240631"/>
                </a:cubicBezTo>
                <a:cubicBezTo>
                  <a:pt x="2842661" y="275923"/>
                  <a:pt x="2818597" y="314425"/>
                  <a:pt x="2784909" y="356134"/>
                </a:cubicBezTo>
                <a:cubicBezTo>
                  <a:pt x="2751221" y="397843"/>
                  <a:pt x="2707907" y="455595"/>
                  <a:pt x="2659781" y="490888"/>
                </a:cubicBezTo>
                <a:cubicBezTo>
                  <a:pt x="2611655" y="526181"/>
                  <a:pt x="2553903" y="555056"/>
                  <a:pt x="2496151" y="567890"/>
                </a:cubicBezTo>
                <a:cubicBezTo>
                  <a:pt x="2438399" y="580724"/>
                  <a:pt x="2313271" y="567890"/>
                  <a:pt x="2313271" y="567890"/>
                </a:cubicBezTo>
                <a:cubicBezTo>
                  <a:pt x="2237873" y="567890"/>
                  <a:pt x="2117558" y="571098"/>
                  <a:pt x="2043764" y="567890"/>
                </a:cubicBezTo>
                <a:cubicBezTo>
                  <a:pt x="1969970" y="564682"/>
                  <a:pt x="1915427" y="545432"/>
                  <a:pt x="1870509" y="548640"/>
                </a:cubicBezTo>
                <a:cubicBezTo>
                  <a:pt x="1825591" y="551849"/>
                  <a:pt x="1801528" y="561474"/>
                  <a:pt x="1774256" y="587141"/>
                </a:cubicBezTo>
                <a:cubicBezTo>
                  <a:pt x="1746985" y="612808"/>
                  <a:pt x="1726130" y="667352"/>
                  <a:pt x="1706880" y="702644"/>
                </a:cubicBezTo>
                <a:cubicBezTo>
                  <a:pt x="1687630" y="737936"/>
                  <a:pt x="1719713" y="771625"/>
                  <a:pt x="1658753" y="798896"/>
                </a:cubicBezTo>
                <a:cubicBezTo>
                  <a:pt x="1597793" y="826167"/>
                  <a:pt x="1429351" y="840606"/>
                  <a:pt x="1341120" y="866273"/>
                </a:cubicBezTo>
                <a:cubicBezTo>
                  <a:pt x="1252889" y="891940"/>
                  <a:pt x="1169469" y="933651"/>
                  <a:pt x="1129364" y="952901"/>
                </a:cubicBezTo>
                <a:cubicBezTo>
                  <a:pt x="1089259" y="972151"/>
                  <a:pt x="1134176" y="954505"/>
                  <a:pt x="1100488" y="981776"/>
                </a:cubicBezTo>
                <a:cubicBezTo>
                  <a:pt x="1066800" y="1009047"/>
                  <a:pt x="968942" y="1081237"/>
                  <a:pt x="927233" y="1116530"/>
                </a:cubicBezTo>
                <a:cubicBezTo>
                  <a:pt x="885524" y="1151823"/>
                  <a:pt x="891941" y="1155031"/>
                  <a:pt x="850231" y="1193532"/>
                </a:cubicBezTo>
                <a:cubicBezTo>
                  <a:pt x="808522" y="1232033"/>
                  <a:pt x="712269" y="1320264"/>
                  <a:pt x="676976" y="1347536"/>
                </a:cubicBezTo>
                <a:cubicBezTo>
                  <a:pt x="641683" y="1374808"/>
                  <a:pt x="673767" y="1325078"/>
                  <a:pt x="638475" y="1357162"/>
                </a:cubicBezTo>
                <a:cubicBezTo>
                  <a:pt x="603183" y="1389246"/>
                  <a:pt x="498909" y="1504750"/>
                  <a:pt x="465221" y="1540042"/>
                </a:cubicBezTo>
                <a:cubicBezTo>
                  <a:pt x="431533" y="1575334"/>
                  <a:pt x="444366" y="1536833"/>
                  <a:pt x="436345" y="1568917"/>
                </a:cubicBezTo>
                <a:cubicBezTo>
                  <a:pt x="428324" y="1601001"/>
                  <a:pt x="426719" y="1694046"/>
                  <a:pt x="417094" y="1732547"/>
                </a:cubicBezTo>
                <a:cubicBezTo>
                  <a:pt x="407469" y="1771048"/>
                  <a:pt x="401052" y="1750194"/>
                  <a:pt x="378593" y="1799924"/>
                </a:cubicBezTo>
                <a:cubicBezTo>
                  <a:pt x="356134" y="1849655"/>
                  <a:pt x="306404" y="1949115"/>
                  <a:pt x="282341" y="2030930"/>
                </a:cubicBezTo>
                <a:cubicBezTo>
                  <a:pt x="258278" y="2112745"/>
                  <a:pt x="248652" y="2228248"/>
                  <a:pt x="234214" y="2290812"/>
                </a:cubicBezTo>
                <a:cubicBezTo>
                  <a:pt x="219776" y="2353376"/>
                  <a:pt x="202130" y="2367814"/>
                  <a:pt x="195713" y="2406315"/>
                </a:cubicBezTo>
                <a:cubicBezTo>
                  <a:pt x="189296" y="2444816"/>
                  <a:pt x="195713" y="2521819"/>
                  <a:pt x="195713" y="2521819"/>
                </a:cubicBezTo>
                <a:cubicBezTo>
                  <a:pt x="195713" y="2574758"/>
                  <a:pt x="206943" y="2645343"/>
                  <a:pt x="195713" y="2723949"/>
                </a:cubicBezTo>
                <a:cubicBezTo>
                  <a:pt x="184484" y="2802555"/>
                  <a:pt x="142774" y="2930892"/>
                  <a:pt x="128336" y="2993456"/>
                </a:cubicBezTo>
                <a:cubicBezTo>
                  <a:pt x="113898" y="3056020"/>
                  <a:pt x="120315" y="3049603"/>
                  <a:pt x="109086" y="3099334"/>
                </a:cubicBezTo>
                <a:cubicBezTo>
                  <a:pt x="97857" y="3149065"/>
                  <a:pt x="75398" y="3224463"/>
                  <a:pt x="60960" y="3291840"/>
                </a:cubicBezTo>
                <a:cubicBezTo>
                  <a:pt x="46522" y="3359217"/>
                  <a:pt x="32083" y="3447448"/>
                  <a:pt x="22458" y="3503595"/>
                </a:cubicBezTo>
                <a:cubicBezTo>
                  <a:pt x="12833" y="3559742"/>
                  <a:pt x="6416" y="3593431"/>
                  <a:pt x="3208" y="3628724"/>
                </a:cubicBezTo>
                <a:cubicBezTo>
                  <a:pt x="0" y="3664017"/>
                  <a:pt x="1604" y="3684871"/>
                  <a:pt x="3208" y="3715351"/>
                </a:cubicBezTo>
                <a:cubicBezTo>
                  <a:pt x="4812" y="3745831"/>
                  <a:pt x="8020" y="3785937"/>
                  <a:pt x="12833" y="3811604"/>
                </a:cubicBezTo>
                <a:cubicBezTo>
                  <a:pt x="17646" y="3837271"/>
                  <a:pt x="27271" y="3837271"/>
                  <a:pt x="32084" y="3869355"/>
                </a:cubicBezTo>
                <a:cubicBezTo>
                  <a:pt x="36897" y="3901439"/>
                  <a:pt x="40105" y="3960795"/>
                  <a:pt x="41709" y="4004109"/>
                </a:cubicBezTo>
                <a:cubicBezTo>
                  <a:pt x="43313" y="4047423"/>
                  <a:pt x="38500" y="4097153"/>
                  <a:pt x="41709" y="4129237"/>
                </a:cubicBezTo>
                <a:cubicBezTo>
                  <a:pt x="44918" y="4161321"/>
                  <a:pt x="52939" y="4175759"/>
                  <a:pt x="60960" y="4196614"/>
                </a:cubicBezTo>
                <a:cubicBezTo>
                  <a:pt x="68981" y="4217469"/>
                  <a:pt x="72189" y="4235116"/>
                  <a:pt x="89835" y="4254366"/>
                </a:cubicBezTo>
                <a:cubicBezTo>
                  <a:pt x="107481" y="4273617"/>
                  <a:pt x="131544" y="4286450"/>
                  <a:pt x="166837" y="4312117"/>
                </a:cubicBezTo>
                <a:cubicBezTo>
                  <a:pt x="202130" y="4337784"/>
                  <a:pt x="258277" y="4379494"/>
                  <a:pt x="301591" y="4408370"/>
                </a:cubicBezTo>
                <a:cubicBezTo>
                  <a:pt x="344905" y="4437246"/>
                  <a:pt x="397844" y="4472538"/>
                  <a:pt x="426720" y="4485372"/>
                </a:cubicBezTo>
                <a:cubicBezTo>
                  <a:pt x="455596" y="4498206"/>
                  <a:pt x="460408" y="4478955"/>
                  <a:pt x="474846" y="4485372"/>
                </a:cubicBezTo>
                <a:cubicBezTo>
                  <a:pt x="489284" y="4491789"/>
                  <a:pt x="502118" y="4499810"/>
                  <a:pt x="513347" y="4523873"/>
                </a:cubicBezTo>
                <a:cubicBezTo>
                  <a:pt x="524576" y="4547936"/>
                  <a:pt x="539015" y="4583229"/>
                  <a:pt x="542223" y="4629751"/>
                </a:cubicBezTo>
                <a:cubicBezTo>
                  <a:pt x="545431" y="4676273"/>
                  <a:pt x="535806" y="4766109"/>
                  <a:pt x="532597" y="4803006"/>
                </a:cubicBezTo>
                <a:cubicBezTo>
                  <a:pt x="529389" y="4839903"/>
                  <a:pt x="532597" y="4823861"/>
                  <a:pt x="522972" y="4851132"/>
                </a:cubicBezTo>
                <a:cubicBezTo>
                  <a:pt x="513347" y="4878404"/>
                  <a:pt x="505326" y="4926530"/>
                  <a:pt x="474846" y="4966635"/>
                </a:cubicBezTo>
                <a:cubicBezTo>
                  <a:pt x="444366" y="5006740"/>
                  <a:pt x="368968" y="5061284"/>
                  <a:pt x="340092" y="5091764"/>
                </a:cubicBezTo>
                <a:cubicBezTo>
                  <a:pt x="311216" y="5122244"/>
                  <a:pt x="320841" y="5133473"/>
                  <a:pt x="301591" y="5149515"/>
                </a:cubicBezTo>
                <a:cubicBezTo>
                  <a:pt x="282341" y="5165557"/>
                  <a:pt x="242235" y="5176787"/>
                  <a:pt x="224589" y="5188016"/>
                </a:cubicBezTo>
                <a:cubicBezTo>
                  <a:pt x="206943" y="5199246"/>
                  <a:pt x="195713" y="5216892"/>
                  <a:pt x="195713" y="5216892"/>
                </a:cubicBezTo>
                <a:lnTo>
                  <a:pt x="186088" y="5226517"/>
                </a:lnTo>
              </a:path>
            </a:pathLst>
          </a:custGeom>
          <a:ln w="317500" cap="rnd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9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92150"/>
            <a:ext cx="97155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0525" y="116632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C:\Users\WinXP\Desktop\картинки\derevo_zim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8" y="1556793"/>
            <a:ext cx="1131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</TotalTime>
  <Words>28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WinXP</dc:creator>
  <cp:lastModifiedBy>Лида</cp:lastModifiedBy>
  <cp:revision>35</cp:revision>
  <dcterms:created xsi:type="dcterms:W3CDTF">2014-02-07T12:25:11Z</dcterms:created>
  <dcterms:modified xsi:type="dcterms:W3CDTF">2019-01-09T11:25:12Z</dcterms:modified>
</cp:coreProperties>
</file>